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472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1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0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72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06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8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78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4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86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44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01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72AA5-06E9-4572-84DE-EEA9F03A5B4A}" type="datetimeFigureOut">
              <a:rPr lang="en-IE" smtClean="0"/>
              <a:t>01/12/2017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55FC-D506-4EAC-9C18-1C17BFB376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8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Rodger Van Der Weyden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1399 - 1464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528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Ealaíontóir Pléimeannach (Flemish).</a:t>
            </a:r>
          </a:p>
          <a:p>
            <a:r>
              <a:rPr lang="en-IE" dirty="0" smtClean="0"/>
              <a:t>Rinne sé go leor pictiúir maidir leis cúrsaí reiligiúnach. </a:t>
            </a:r>
            <a:r>
              <a:rPr lang="en-IE" smtClean="0"/>
              <a:t>(Íosa a thógáil </a:t>
            </a:r>
            <a:r>
              <a:rPr lang="en-IE" dirty="0" smtClean="0"/>
              <a:t>anuas </a:t>
            </a:r>
            <a:r>
              <a:rPr lang="en-IE" smtClean="0"/>
              <a:t>ón gcros)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337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 Deascadh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2" cy="56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7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Mothúcháin.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2134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538673" cy="26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2560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524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9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2" y="143525"/>
            <a:ext cx="8822226" cy="68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9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Rodger Van Der Weyden</vt:lpstr>
      <vt:lpstr>PowerPoint Presentation</vt:lpstr>
      <vt:lpstr>An Deascadh</vt:lpstr>
      <vt:lpstr>Mothúcháin.</vt:lpstr>
      <vt:lpstr>PowerPoint Presentation</vt:lpstr>
      <vt:lpstr>PowerPoint Presentation</vt:lpstr>
    </vt:vector>
  </TitlesOfParts>
  <Company>Scoil Mhuire S.S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Rodger Van Der Weyden</dc:title>
  <dc:creator>USER</dc:creator>
  <cp:lastModifiedBy>USER</cp:lastModifiedBy>
  <cp:revision>3</cp:revision>
  <dcterms:created xsi:type="dcterms:W3CDTF">2017-12-01T10:31:04Z</dcterms:created>
  <dcterms:modified xsi:type="dcterms:W3CDTF">2017-12-01T11:10:12Z</dcterms:modified>
</cp:coreProperties>
</file>