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9" r:id="rId3"/>
    <p:sldId id="288" r:id="rId4"/>
    <p:sldId id="289" r:id="rId5"/>
    <p:sldId id="290" r:id="rId6"/>
    <p:sldId id="292" r:id="rId7"/>
    <p:sldId id="291" r:id="rId8"/>
    <p:sldId id="258" r:id="rId9"/>
    <p:sldId id="287" r:id="rId10"/>
    <p:sldId id="270" r:id="rId11"/>
    <p:sldId id="272" r:id="rId12"/>
    <p:sldId id="273" r:id="rId13"/>
    <p:sldId id="274" r:id="rId14"/>
    <p:sldId id="275" r:id="rId15"/>
    <p:sldId id="271" r:id="rId16"/>
    <p:sldId id="268" r:id="rId17"/>
    <p:sldId id="260" r:id="rId18"/>
    <p:sldId id="263" r:id="rId19"/>
    <p:sldId id="266" r:id="rId20"/>
    <p:sldId id="276" r:id="rId21"/>
    <p:sldId id="278" r:id="rId22"/>
    <p:sldId id="280" r:id="rId23"/>
    <p:sldId id="28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  <a:srgbClr val="A9A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30"/>
    <p:restoredTop sz="94631"/>
  </p:normalViewPr>
  <p:slideViewPr>
    <p:cSldViewPr snapToGrid="0" snapToObjects="1">
      <p:cViewPr>
        <p:scale>
          <a:sx n="63" d="100"/>
          <a:sy n="63" d="100"/>
        </p:scale>
        <p:origin x="-64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bcgallery.com/M/monet/monet119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bcgallery.com/M/monet/monet119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bcgallery.com/M/monet/monet119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bcgallery.com/M/monet/monet119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bcgallery.com/M/monet/monet119.html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rt.org/en/claude-monet/the-japanese-bridge-the-water-lily-pond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5BDAAE7A-177F-4691-8F07-36CBBA6113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9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535CA4-1E81-7A46-9E77-D9E513CA4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</a:blip>
          <a:srcRect t="13845" b="13845"/>
          <a:stretch/>
        </p:blipFill>
        <p:spPr>
          <a:xfrm>
            <a:off x="1593512" y="0"/>
            <a:ext cx="9770533" cy="685800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5BF82D1D-28BC-4216-A1EA-F7D9C6D1A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60A1DC48-C242-4442-822C-570436B809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783B8-EBF5-6142-A6CE-617F61C18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667" y="761998"/>
            <a:ext cx="9755378" cy="5334000"/>
          </a:xfrm>
        </p:spPr>
        <p:txBody>
          <a:bodyPr>
            <a:normAutofit/>
          </a:bodyPr>
          <a:lstStyle/>
          <a:p>
            <a:pPr algn="ctr"/>
            <a:r>
              <a:rPr lang="en-IE" sz="7200" dirty="0">
                <a:solidFill>
                  <a:schemeClr val="tx1"/>
                </a:solidFill>
              </a:rPr>
              <a:t>Monet </a:t>
            </a:r>
            <a:r>
              <a:rPr lang="en-IE" sz="7200" dirty="0" err="1">
                <a:solidFill>
                  <a:schemeClr val="tx1"/>
                </a:solidFill>
              </a:rPr>
              <a:t>agus</a:t>
            </a:r>
            <a:r>
              <a:rPr lang="en-IE" sz="7200" dirty="0">
                <a:solidFill>
                  <a:schemeClr val="tx1"/>
                </a:solidFill>
              </a:rPr>
              <a:t> </a:t>
            </a:r>
            <a:r>
              <a:rPr lang="en-IE" sz="7200" dirty="0" err="1">
                <a:solidFill>
                  <a:schemeClr val="tx1"/>
                </a:solidFill>
              </a:rPr>
              <a:t>Manet</a:t>
            </a:r>
            <a:r>
              <a:rPr lang="en-IE" sz="1800" dirty="0">
                <a:solidFill>
                  <a:schemeClr val="tx1"/>
                </a:solidFill>
              </a:rPr>
              <a:t/>
            </a:r>
            <a:br>
              <a:rPr lang="en-IE" sz="1800" dirty="0">
                <a:solidFill>
                  <a:schemeClr val="tx1"/>
                </a:solidFill>
              </a:rPr>
            </a:br>
            <a:r>
              <a:rPr lang="en-IE" sz="7200" dirty="0">
                <a:solidFill>
                  <a:schemeClr val="tx1"/>
                </a:solidFill>
              </a:rPr>
              <a:t/>
            </a:r>
            <a:br>
              <a:rPr lang="en-IE" sz="7200" dirty="0">
                <a:solidFill>
                  <a:schemeClr val="tx1"/>
                </a:solidFill>
              </a:rPr>
            </a:br>
            <a:r>
              <a:rPr lang="en-IE" sz="4000" dirty="0">
                <a:solidFill>
                  <a:schemeClr val="tx1"/>
                </a:solidFill>
              </a:rPr>
              <a:t>An </a:t>
            </a:r>
            <a:r>
              <a:rPr lang="en-IE" sz="4000" dirty="0" err="1">
                <a:solidFill>
                  <a:schemeClr val="tx1"/>
                </a:solidFill>
              </a:rPr>
              <a:t>Ré</a:t>
            </a:r>
            <a:r>
              <a:rPr lang="en-IE" sz="4000" dirty="0">
                <a:solidFill>
                  <a:schemeClr val="tx1"/>
                </a:solidFill>
              </a:rPr>
              <a:t> </a:t>
            </a:r>
            <a:r>
              <a:rPr lang="en-IE" sz="4000" dirty="0" err="1">
                <a:solidFill>
                  <a:schemeClr val="tx1"/>
                </a:solidFill>
              </a:rPr>
              <a:t>Impriseanaí</a:t>
            </a:r>
            <a:endParaRPr lang="en-US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42A695D3-ED2C-264C-8824-9769F372D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 bwMode="auto">
          <a:xfrm>
            <a:off x="1633394" y="138545"/>
            <a:ext cx="8859831" cy="53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51A3BC-284A-394D-B19D-6BF2B5327E2E}"/>
              </a:ext>
            </a:extLst>
          </p:cNvPr>
          <p:cNvSpPr/>
          <p:nvPr/>
        </p:nvSpPr>
        <p:spPr>
          <a:xfrm>
            <a:off x="0" y="5673640"/>
            <a:ext cx="12192000" cy="1045717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BF3AB1-61B8-5C4F-A806-7FC82F62242B}"/>
              </a:ext>
            </a:extLst>
          </p:cNvPr>
          <p:cNvSpPr txBox="1">
            <a:spLocks/>
          </p:cNvSpPr>
          <p:nvPr/>
        </p:nvSpPr>
        <p:spPr>
          <a:xfrm>
            <a:off x="0" y="5756947"/>
            <a:ext cx="12191999" cy="1233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CruachaGráin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(</a:t>
            </a:r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Deireadh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an </a:t>
            </a:r>
            <a:r>
              <a:rPr lang="en-IE" sz="54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t</a:t>
            </a:r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Samhraidh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)</a:t>
            </a: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144744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446B0B6-26F6-8946-86C2-795D8A01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FE1E6A29-2859-1646-A013-A2C5DF01B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"/>
          <a:stretch/>
        </p:blipFill>
        <p:spPr bwMode="auto">
          <a:xfrm>
            <a:off x="3831554" y="1123838"/>
            <a:ext cx="7352914" cy="4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E7B44A2E-B177-AD4F-ABDE-4852956D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342272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ábhar</a:t>
            </a:r>
            <a:endParaRPr lang="en-US" sz="8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36EB8-7D7E-A04D-B1C9-49CAEE16821C}"/>
              </a:ext>
            </a:extLst>
          </p:cNvPr>
          <p:cNvSpPr txBox="1"/>
          <p:nvPr/>
        </p:nvSpPr>
        <p:spPr>
          <a:xfrm>
            <a:off x="252919" y="2687782"/>
            <a:ext cx="2947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Ceann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céad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pictiur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sraith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Luí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gréine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órga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81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916CC-D12D-744F-9CE1-C5127A43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123838"/>
            <a:ext cx="3017521" cy="1636296"/>
          </a:xfrm>
        </p:spPr>
        <p:txBody>
          <a:bodyPr>
            <a:normAutofit fontScale="90000"/>
          </a:bodyPr>
          <a:lstStyle/>
          <a:p>
            <a:r>
              <a:rPr lang="en-IE" sz="6600" b="1" dirty="0" err="1">
                <a:latin typeface="Moon Flower Bold" panose="02000500000000000000" pitchFamily="2" charset="77"/>
              </a:rPr>
              <a:t>Comhdhéanamh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3FFE02-5B5B-C548-BCE4-1001550AE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038C39-E5CE-054C-9FAA-948B43A331C5}"/>
              </a:ext>
            </a:extLst>
          </p:cNvPr>
          <p:cNvSpPr/>
          <p:nvPr/>
        </p:nvSpPr>
        <p:spPr>
          <a:xfrm>
            <a:off x="170229" y="2325877"/>
            <a:ext cx="32489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Cruach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gráin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mór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Falta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imeall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páirce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Mheánraon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Codarsnacht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Páirceanna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dóiléir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AA72A632-E1EB-4040-9307-FC93D3CAB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b="37050"/>
          <a:stretch/>
        </p:blipFill>
        <p:spPr bwMode="auto">
          <a:xfrm>
            <a:off x="3831554" y="4392386"/>
            <a:ext cx="7352914" cy="24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BD60B081-2F3B-5346-BBBD-A4210405B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8" t="5967" r="-1" b="5575"/>
          <a:stretch/>
        </p:blipFill>
        <p:spPr bwMode="auto">
          <a:xfrm>
            <a:off x="5128285" y="-9144"/>
            <a:ext cx="4797166" cy="41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2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4108"/>
            <a:ext cx="3048001" cy="1557360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Líne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152400" y="2559492"/>
            <a:ext cx="29290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Línte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cothrománach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Leaslíne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láidir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feiceáíl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C93690-AA03-9840-ACDC-46548A8FC58E}"/>
              </a:ext>
            </a:extLst>
          </p:cNvPr>
          <p:cNvSpPr/>
          <p:nvPr/>
        </p:nvSpPr>
        <p:spPr>
          <a:xfrm>
            <a:off x="3461657" y="1143000"/>
            <a:ext cx="8343900" cy="4425043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F40EF99C-4712-3C43-BDDA-05A26C394B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 b="29757"/>
          <a:stretch/>
        </p:blipFill>
        <p:spPr bwMode="auto">
          <a:xfrm>
            <a:off x="3461657" y="1642788"/>
            <a:ext cx="83439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1B858D-22F9-F246-BE46-8FC7FC46AB86}"/>
              </a:ext>
            </a:extLst>
          </p:cNvPr>
          <p:cNvSpPr/>
          <p:nvPr/>
        </p:nvSpPr>
        <p:spPr>
          <a:xfrm>
            <a:off x="3461657" y="1016927"/>
            <a:ext cx="8343900" cy="20886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96B95-3D05-A249-8A63-35D8F8BF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5202"/>
            <a:ext cx="3043819" cy="1819376"/>
          </a:xfrm>
        </p:spPr>
        <p:txBody>
          <a:bodyPr>
            <a:noAutofit/>
          </a:bodyPr>
          <a:lstStyle/>
          <a:p>
            <a:r>
              <a:rPr lang="en-IE" sz="6000" b="1" dirty="0" err="1">
                <a:latin typeface="Moon Flower Bold" panose="02000500000000000000" pitchFamily="2" charset="77"/>
              </a:rPr>
              <a:t>Scéim</a:t>
            </a:r>
            <a:r>
              <a:rPr lang="en-IE" sz="6000" b="1" dirty="0">
                <a:latin typeface="Moon Flower Bold" panose="02000500000000000000" pitchFamily="2" charset="77"/>
              </a:rPr>
              <a:t> </a:t>
            </a:r>
            <a:r>
              <a:rPr lang="en-IE" sz="6000" b="1" dirty="0" err="1">
                <a:latin typeface="Moon Flower Bold" panose="02000500000000000000" pitchFamily="2" charset="77"/>
              </a:rPr>
              <a:t>Dathanna</a:t>
            </a:r>
            <a:endParaRPr lang="en-US" sz="6000" b="1" dirty="0">
              <a:latin typeface="Moon Flower Bold" panose="02000500000000000000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D82070-D350-0842-8722-3CCC69AB5269}"/>
              </a:ext>
            </a:extLst>
          </p:cNvPr>
          <p:cNvSpPr/>
          <p:nvPr/>
        </p:nvSpPr>
        <p:spPr>
          <a:xfrm>
            <a:off x="152400" y="2956188"/>
            <a:ext cx="3212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Dath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comhlántach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D518E686-23DF-8F47-AA39-D1BEBA8EF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5" t="63992" r="15315" b="5575"/>
          <a:stretch/>
        </p:blipFill>
        <p:spPr bwMode="auto">
          <a:xfrm>
            <a:off x="5796642" y="1166302"/>
            <a:ext cx="5251913" cy="17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B0B23B-3B8D-CD4C-A29F-671D48C5DC53}"/>
              </a:ext>
            </a:extLst>
          </p:cNvPr>
          <p:cNvSpPr/>
          <p:nvPr/>
        </p:nvSpPr>
        <p:spPr>
          <a:xfrm>
            <a:off x="3461657" y="3675351"/>
            <a:ext cx="8343900" cy="20886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Related image">
            <a:hlinkClick r:id="rId2"/>
            <a:extLst>
              <a:ext uri="{FF2B5EF4-FFF2-40B4-BE49-F238E27FC236}">
                <a16:creationId xmlns:a16="http://schemas.microsoft.com/office/drawing/2014/main" xmlns="" id="{A02DAB3F-6D6B-C04A-A43C-F86650AFE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9" t="21459" r="2879" b="49906"/>
          <a:stretch/>
        </p:blipFill>
        <p:spPr bwMode="auto">
          <a:xfrm>
            <a:off x="4114800" y="3867569"/>
            <a:ext cx="5251912" cy="16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37DABA-FAD9-3F41-8C92-73446EE4C93D}"/>
              </a:ext>
            </a:extLst>
          </p:cNvPr>
          <p:cNvSpPr txBox="1"/>
          <p:nvPr/>
        </p:nvSpPr>
        <p:spPr>
          <a:xfrm>
            <a:off x="3641271" y="1166302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Óráiste</a:t>
            </a:r>
            <a:r>
              <a:rPr lang="en-US" sz="2800" b="1" dirty="0"/>
              <a:t> </a:t>
            </a:r>
            <a:r>
              <a:rPr lang="en-US" sz="2800" b="1" dirty="0" err="1"/>
              <a:t>dathanna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151B085-DB69-E343-B70F-6D526ACFF64C}"/>
              </a:ext>
            </a:extLst>
          </p:cNvPr>
          <p:cNvSpPr txBox="1"/>
          <p:nvPr/>
        </p:nvSpPr>
        <p:spPr>
          <a:xfrm>
            <a:off x="9671734" y="386756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Gorm</a:t>
            </a:r>
            <a:r>
              <a:rPr lang="en-US" sz="2800" b="1" dirty="0"/>
              <a:t> </a:t>
            </a:r>
            <a:r>
              <a:rPr lang="en-US" sz="2800" b="1" dirty="0" err="1"/>
              <a:t>dathanna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882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51A3BC-284A-394D-B19D-6BF2B5327E2E}"/>
              </a:ext>
            </a:extLst>
          </p:cNvPr>
          <p:cNvSpPr/>
          <p:nvPr/>
        </p:nvSpPr>
        <p:spPr>
          <a:xfrm>
            <a:off x="0" y="5679736"/>
            <a:ext cx="12192000" cy="1045717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BF3AB1-61B8-5C4F-A806-7FC82F62242B}"/>
              </a:ext>
            </a:extLst>
          </p:cNvPr>
          <p:cNvSpPr txBox="1">
            <a:spLocks/>
          </p:cNvSpPr>
          <p:nvPr/>
        </p:nvSpPr>
        <p:spPr>
          <a:xfrm>
            <a:off x="0" y="5763043"/>
            <a:ext cx="12192000" cy="12335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CruachaGráin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(</a:t>
            </a:r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éifeacht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</a:t>
            </a:r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Sneachta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, La </a:t>
            </a:r>
            <a:r>
              <a:rPr lang="en-IE" sz="65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Scamallach</a:t>
            </a:r>
            <a:r>
              <a:rPr lang="en-IE" sz="65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)</a:t>
            </a:r>
            <a:endParaRPr lang="en-US" sz="6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20621C-CB9C-0141-B3BA-5029ADCFC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891" y="110836"/>
            <a:ext cx="7674217" cy="54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446B0B6-26F6-8946-86C2-795D8A01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E7B44A2E-B177-AD4F-ABDE-4852956D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342272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ábhar</a:t>
            </a:r>
            <a:endParaRPr lang="en-US" sz="8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36EB8-7D7E-A04D-B1C9-49CAEE16821C}"/>
              </a:ext>
            </a:extLst>
          </p:cNvPr>
          <p:cNvSpPr txBox="1"/>
          <p:nvPr/>
        </p:nvSpPr>
        <p:spPr>
          <a:xfrm>
            <a:off x="252919" y="2687782"/>
            <a:ext cx="29474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Cruach</a:t>
            </a:r>
            <a:r>
              <a:rPr lang="en-US" sz="3200" dirty="0">
                <a:solidFill>
                  <a:schemeClr val="bg1"/>
                </a:solidFill>
              </a:rPr>
              <a:t> grain </a:t>
            </a:r>
            <a:r>
              <a:rPr lang="en-US" sz="3200" dirty="0" err="1">
                <a:solidFill>
                  <a:schemeClr val="bg1"/>
                </a:solidFill>
              </a:rPr>
              <a:t>amháin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Beagán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chlé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07EB5E3-82CC-9449-86B4-6126BDF8A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859181"/>
            <a:ext cx="7298872" cy="516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6B5A14C-B16E-484C-B44A-9D6AE4CAE4F6}"/>
              </a:ext>
            </a:extLst>
          </p:cNvPr>
          <p:cNvSpPr/>
          <p:nvPr/>
        </p:nvSpPr>
        <p:spPr>
          <a:xfrm>
            <a:off x="9190571" y="3226900"/>
            <a:ext cx="2035207" cy="60515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350C5E-67E4-E74F-95A7-684CC0C5008A}"/>
              </a:ext>
            </a:extLst>
          </p:cNvPr>
          <p:cNvSpPr/>
          <p:nvPr/>
        </p:nvSpPr>
        <p:spPr>
          <a:xfrm>
            <a:off x="4088006" y="2500404"/>
            <a:ext cx="2035207" cy="60515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916CC-D12D-744F-9CE1-C5127A43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864108"/>
            <a:ext cx="3017521" cy="1636296"/>
          </a:xfrm>
        </p:spPr>
        <p:txBody>
          <a:bodyPr>
            <a:normAutofit fontScale="90000"/>
          </a:bodyPr>
          <a:lstStyle/>
          <a:p>
            <a:r>
              <a:rPr lang="en-IE" sz="6600" b="1" dirty="0" err="1">
                <a:latin typeface="Moon Flower Bold" panose="02000500000000000000" pitchFamily="2" charset="77"/>
              </a:rPr>
              <a:t>Comhdhéanamh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038C39-E5CE-054C-9FAA-948B43A331C5}"/>
              </a:ext>
            </a:extLst>
          </p:cNvPr>
          <p:cNvSpPr/>
          <p:nvPr/>
        </p:nvSpPr>
        <p:spPr>
          <a:xfrm>
            <a:off x="170229" y="1965443"/>
            <a:ext cx="32489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Comhdhéanamh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chomraithe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cliosta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teolaí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sna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scáileanna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Foirgnimh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feirme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crann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ibhfad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uainn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65BD0-7267-E942-BF41-C4AB5E8E3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08" t="9289" b="39804"/>
          <a:stretch/>
        </p:blipFill>
        <p:spPr>
          <a:xfrm>
            <a:off x="7526868" y="-8490"/>
            <a:ext cx="3698910" cy="3070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F8EFAE-A1C7-6345-ACBB-CB3872C6F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" t="21422" r="33325" b="11345"/>
          <a:stretch/>
        </p:blipFill>
        <p:spPr>
          <a:xfrm>
            <a:off x="4088007" y="3226900"/>
            <a:ext cx="4696161" cy="3631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E2AB0C-DB5D-0A4C-9B35-3544C2CD5302}"/>
              </a:ext>
            </a:extLst>
          </p:cNvPr>
          <p:cNvSpPr txBox="1"/>
          <p:nvPr/>
        </p:nvSpPr>
        <p:spPr>
          <a:xfrm>
            <a:off x="4088007" y="2538588"/>
            <a:ext cx="2035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 </a:t>
            </a:r>
            <a:r>
              <a:rPr lang="en-US" sz="2800" b="1" dirty="0" err="1"/>
              <a:t>tulra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C806045-F941-6F4E-868A-48FA8D3ADDA1}"/>
              </a:ext>
            </a:extLst>
          </p:cNvPr>
          <p:cNvSpPr txBox="1"/>
          <p:nvPr/>
        </p:nvSpPr>
        <p:spPr>
          <a:xfrm>
            <a:off x="9190571" y="3275887"/>
            <a:ext cx="203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 </a:t>
            </a:r>
            <a:r>
              <a:rPr lang="en-US" sz="2800" b="1" dirty="0" err="1"/>
              <a:t>Culra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4521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4108"/>
            <a:ext cx="3048001" cy="1557360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Líne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152400" y="2559492"/>
            <a:ext cx="29290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Línte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cothrománach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Leaslíne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láidir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feiceáíl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C93690-AA03-9840-ACDC-46548A8FC58E}"/>
              </a:ext>
            </a:extLst>
          </p:cNvPr>
          <p:cNvSpPr/>
          <p:nvPr/>
        </p:nvSpPr>
        <p:spPr>
          <a:xfrm>
            <a:off x="3461657" y="1143000"/>
            <a:ext cx="8343900" cy="4425043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3C53F3B-246C-F84D-BB93-1218907A6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9A7085-BD9B-8045-97C8-E974A47A0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14" b="37920"/>
          <a:stretch/>
        </p:blipFill>
        <p:spPr>
          <a:xfrm>
            <a:off x="3477987" y="2034288"/>
            <a:ext cx="8294914" cy="26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1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1B858D-22F9-F246-BE46-8FC7FC46AB86}"/>
              </a:ext>
            </a:extLst>
          </p:cNvPr>
          <p:cNvSpPr/>
          <p:nvPr/>
        </p:nvSpPr>
        <p:spPr>
          <a:xfrm>
            <a:off x="3461657" y="1016927"/>
            <a:ext cx="8343900" cy="20886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96B95-3D05-A249-8A63-35D8F8BF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5202"/>
            <a:ext cx="3043819" cy="1819376"/>
          </a:xfrm>
        </p:spPr>
        <p:txBody>
          <a:bodyPr>
            <a:noAutofit/>
          </a:bodyPr>
          <a:lstStyle/>
          <a:p>
            <a:r>
              <a:rPr lang="en-IE" sz="6000" b="1" dirty="0" err="1">
                <a:latin typeface="Moon Flower Bold" panose="02000500000000000000" pitchFamily="2" charset="77"/>
              </a:rPr>
              <a:t>Scéim</a:t>
            </a:r>
            <a:r>
              <a:rPr lang="en-IE" sz="6000" b="1" dirty="0">
                <a:latin typeface="Moon Flower Bold" panose="02000500000000000000" pitchFamily="2" charset="77"/>
              </a:rPr>
              <a:t> </a:t>
            </a:r>
            <a:r>
              <a:rPr lang="en-IE" sz="6000" b="1" dirty="0" err="1">
                <a:latin typeface="Moon Flower Bold" panose="02000500000000000000" pitchFamily="2" charset="77"/>
              </a:rPr>
              <a:t>Dathanna</a:t>
            </a:r>
            <a:endParaRPr lang="en-US" sz="6000" b="1" dirty="0">
              <a:latin typeface="Moon Flower Bold" panose="02000500000000000000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D82070-D350-0842-8722-3CCC69AB5269}"/>
              </a:ext>
            </a:extLst>
          </p:cNvPr>
          <p:cNvSpPr/>
          <p:nvPr/>
        </p:nvSpPr>
        <p:spPr>
          <a:xfrm>
            <a:off x="152400" y="2956188"/>
            <a:ext cx="3212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Dath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comhlántach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B0B23B-3B8D-CD4C-A29F-671D48C5DC53}"/>
              </a:ext>
            </a:extLst>
          </p:cNvPr>
          <p:cNvSpPr/>
          <p:nvPr/>
        </p:nvSpPr>
        <p:spPr>
          <a:xfrm>
            <a:off x="3461657" y="3675351"/>
            <a:ext cx="8343900" cy="2088635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37DABA-FAD9-3F41-8C92-73446EE4C93D}"/>
              </a:ext>
            </a:extLst>
          </p:cNvPr>
          <p:cNvSpPr txBox="1"/>
          <p:nvPr/>
        </p:nvSpPr>
        <p:spPr>
          <a:xfrm>
            <a:off x="3641271" y="1166302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Donnrua</a:t>
            </a:r>
            <a:r>
              <a:rPr lang="en-US" sz="2800" b="1" dirty="0"/>
              <a:t> </a:t>
            </a:r>
            <a:r>
              <a:rPr lang="en-US" sz="2800" b="1" dirty="0" err="1"/>
              <a:t>teolaí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151B085-DB69-E343-B70F-6D526ACFF64C}"/>
              </a:ext>
            </a:extLst>
          </p:cNvPr>
          <p:cNvSpPr txBox="1"/>
          <p:nvPr/>
        </p:nvSpPr>
        <p:spPr>
          <a:xfrm>
            <a:off x="9241971" y="3867569"/>
            <a:ext cx="2258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Gorm</a:t>
            </a:r>
            <a:r>
              <a:rPr lang="en-US" sz="2800" b="1" dirty="0"/>
              <a:t> </a:t>
            </a:r>
            <a:r>
              <a:rPr lang="en-US" sz="2800" b="1" dirty="0" err="1"/>
              <a:t>agus</a:t>
            </a:r>
            <a:r>
              <a:rPr lang="en-US" sz="2800" b="1" dirty="0"/>
              <a:t> </a:t>
            </a:r>
            <a:r>
              <a:rPr lang="en-US" sz="2800" b="1" dirty="0" err="1"/>
              <a:t>ciorcra</a:t>
            </a:r>
            <a:endParaRPr lang="en-US" sz="28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2AED58-08B8-1448-87D2-55FD88AB3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" t="28513" r="9783" b="22469"/>
          <a:stretch/>
        </p:blipFill>
        <p:spPr>
          <a:xfrm>
            <a:off x="6106886" y="1172891"/>
            <a:ext cx="4637313" cy="1783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17D29AC-B0F4-4640-A942-871F85123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60" r="38368" b="52495"/>
          <a:stretch/>
        </p:blipFill>
        <p:spPr>
          <a:xfrm>
            <a:off x="3931038" y="3867569"/>
            <a:ext cx="5148005" cy="16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33BAC-E5AE-6847-B8C1-4AC59735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85" y="0"/>
            <a:ext cx="919302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6AEE787-7A2F-F04F-9938-3F788631265C}"/>
              </a:ext>
            </a:extLst>
          </p:cNvPr>
          <p:cNvSpPr/>
          <p:nvPr/>
        </p:nvSpPr>
        <p:spPr>
          <a:xfrm>
            <a:off x="0" y="1942810"/>
            <a:ext cx="12192000" cy="1045717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83896EB-236E-D142-8E64-A6D3F801EAA7}"/>
              </a:ext>
            </a:extLst>
          </p:cNvPr>
          <p:cNvSpPr txBox="1">
            <a:spLocks/>
          </p:cNvSpPr>
          <p:nvPr/>
        </p:nvSpPr>
        <p:spPr>
          <a:xfrm>
            <a:off x="2797469" y="2032018"/>
            <a:ext cx="7220291" cy="1466963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8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A bar at the </a:t>
            </a:r>
            <a:r>
              <a:rPr lang="en-IE" sz="89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folies</a:t>
            </a:r>
            <a:r>
              <a:rPr lang="en-IE" sz="8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</a:t>
            </a:r>
            <a:r>
              <a:rPr lang="en-IE" sz="89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berjere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07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A0A13-0315-D24C-B6C7-66DCFC135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469" y="0"/>
            <a:ext cx="7063922" cy="68628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6AEE787-7A2F-F04F-9938-3F788631265C}"/>
              </a:ext>
            </a:extLst>
          </p:cNvPr>
          <p:cNvSpPr/>
          <p:nvPr/>
        </p:nvSpPr>
        <p:spPr>
          <a:xfrm>
            <a:off x="0" y="1942810"/>
            <a:ext cx="12192000" cy="104571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83896EB-236E-D142-8E64-A6D3F801EAA7}"/>
              </a:ext>
            </a:extLst>
          </p:cNvPr>
          <p:cNvSpPr txBox="1">
            <a:spLocks/>
          </p:cNvSpPr>
          <p:nvPr/>
        </p:nvSpPr>
        <p:spPr>
          <a:xfrm>
            <a:off x="489856" y="2032018"/>
            <a:ext cx="11702143" cy="956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An </a:t>
            </a:r>
            <a:r>
              <a:rPr lang="en-IE" sz="69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lochan</a:t>
            </a:r>
            <a:r>
              <a:rPr lang="en-IE" sz="6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</a:t>
            </a:r>
            <a:r>
              <a:rPr lang="en-IE" sz="69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Duilleog</a:t>
            </a:r>
            <a:r>
              <a:rPr lang="en-IE" sz="6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</a:t>
            </a:r>
            <a:r>
              <a:rPr lang="en-IE" sz="6900" b="1" dirty="0" err="1">
                <a:solidFill>
                  <a:schemeClr val="bg1"/>
                </a:solidFill>
                <a:latin typeface="Moon Flower Bold" panose="02000500000000000000" pitchFamily="2" charset="77"/>
              </a:rPr>
              <a:t>Bháite</a:t>
            </a:r>
            <a:r>
              <a:rPr lang="en-IE" sz="6900" b="1" dirty="0">
                <a:solidFill>
                  <a:schemeClr val="bg1"/>
                </a:solidFill>
                <a:latin typeface="Moon Flower Bold" panose="02000500000000000000" pitchFamily="2" charset="77"/>
              </a:rPr>
              <a:t> (1899)</a:t>
            </a:r>
            <a:endParaRPr lang="en-US" sz="6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0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446B0B6-26F6-8946-86C2-795D8A01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E7B44A2E-B177-AD4F-ABDE-4852956D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342272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ábhar</a:t>
            </a:r>
            <a:endParaRPr lang="en-US" sz="8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36EB8-7D7E-A04D-B1C9-49CAEE16821C}"/>
              </a:ext>
            </a:extLst>
          </p:cNvPr>
          <p:cNvSpPr txBox="1"/>
          <p:nvPr/>
        </p:nvSpPr>
        <p:spPr>
          <a:xfrm>
            <a:off x="252919" y="2466110"/>
            <a:ext cx="3094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Gairdín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Giverny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Clúdaithe</a:t>
            </a:r>
            <a:r>
              <a:rPr lang="en-US" sz="2800" dirty="0">
                <a:solidFill>
                  <a:schemeClr val="bg1"/>
                </a:solidFill>
              </a:rPr>
              <a:t> le </a:t>
            </a:r>
            <a:r>
              <a:rPr lang="en-US" sz="2800" dirty="0" err="1">
                <a:solidFill>
                  <a:schemeClr val="bg1"/>
                </a:solidFill>
              </a:rPr>
              <a:t>álainn</a:t>
            </a:r>
            <a:r>
              <a:rPr lang="en-US" sz="2800" dirty="0">
                <a:solidFill>
                  <a:schemeClr val="bg1"/>
                </a:solidFill>
              </a:rPr>
              <a:t> an </a:t>
            </a:r>
            <a:r>
              <a:rPr lang="en-US" sz="2800" dirty="0" err="1">
                <a:solidFill>
                  <a:schemeClr val="bg1"/>
                </a:solidFill>
              </a:rPr>
              <a:t>dúlra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Droichead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mór</a:t>
            </a:r>
            <a:r>
              <a:rPr lang="en-US" sz="2800" dirty="0">
                <a:solidFill>
                  <a:schemeClr val="bg1"/>
                </a:solidFill>
              </a:rPr>
              <a:t> that </a:t>
            </a:r>
            <a:r>
              <a:rPr lang="en-US" sz="2800" dirty="0" err="1">
                <a:solidFill>
                  <a:schemeClr val="bg1"/>
                </a:solidFill>
              </a:rPr>
              <a:t>lochan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duilleog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bháite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3EB174-B3AF-194D-A048-8AEBF666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07" y="-7003"/>
            <a:ext cx="7063922" cy="686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1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4108"/>
            <a:ext cx="3048001" cy="1557360"/>
          </a:xfrm>
        </p:spPr>
        <p:txBody>
          <a:bodyPr>
            <a:normAutofit/>
          </a:bodyPr>
          <a:lstStyle/>
          <a:p>
            <a:r>
              <a:rPr lang="en-US" sz="8800" b="1" dirty="0" err="1">
                <a:latin typeface="Moon Flower Bold" panose="02000500000000000000" pitchFamily="2" charset="77"/>
              </a:rPr>
              <a:t>teicnící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152400" y="2421468"/>
            <a:ext cx="29290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Srathú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Stríocadh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scuaibe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impasto</a:t>
            </a: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Uigeacht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3T san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droichead</a:t>
            </a: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C93690-AA03-9840-ACDC-46548A8FC58E}"/>
              </a:ext>
            </a:extLst>
          </p:cNvPr>
          <p:cNvSpPr/>
          <p:nvPr/>
        </p:nvSpPr>
        <p:spPr>
          <a:xfrm>
            <a:off x="3461657" y="1143000"/>
            <a:ext cx="8343900" cy="4425043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3C53F3B-246C-F84D-BB93-1218907A6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A74C29-D1AA-2047-A4AD-BCF1675CF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0" b="40654"/>
          <a:stretch/>
        </p:blipFill>
        <p:spPr>
          <a:xfrm>
            <a:off x="3494314" y="1833044"/>
            <a:ext cx="8311243" cy="309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1544"/>
            <a:ext cx="3048001" cy="1557360"/>
          </a:xfrm>
        </p:spPr>
        <p:txBody>
          <a:bodyPr>
            <a:normAutofit/>
          </a:bodyPr>
          <a:lstStyle/>
          <a:p>
            <a:r>
              <a:rPr lang="en-US" sz="8800" b="1" dirty="0" err="1">
                <a:latin typeface="Moon Flower Bold" panose="02000500000000000000" pitchFamily="2" charset="77"/>
              </a:rPr>
              <a:t>Líne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152400" y="2014430"/>
            <a:ext cx="3309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Treo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línte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san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radharc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Línte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ingearach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sna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cráinn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frithchaitheamh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Línte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cothrománach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sna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duilleoga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bháite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7B53B9-B8B5-0742-B74A-40D4247CC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7" r="51378" b="53265"/>
          <a:stretch/>
        </p:blipFill>
        <p:spPr>
          <a:xfrm>
            <a:off x="3869268" y="601544"/>
            <a:ext cx="3434593" cy="2598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4E9F5F-0DA4-394B-9B52-DF6791279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49" b="1634"/>
          <a:stretch/>
        </p:blipFill>
        <p:spPr>
          <a:xfrm>
            <a:off x="3869268" y="4140529"/>
            <a:ext cx="7505792" cy="2203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E8F47CF-5113-004B-9B0E-6D37FB3BF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19" t="53160" r="26183" b="31374"/>
          <a:stretch/>
        </p:blipFill>
        <p:spPr>
          <a:xfrm>
            <a:off x="7622164" y="601544"/>
            <a:ext cx="3735324" cy="1129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F28718-8DF3-8C46-BA3C-991FCC53C7F7}"/>
              </a:ext>
            </a:extLst>
          </p:cNvPr>
          <p:cNvSpPr txBox="1"/>
          <p:nvPr/>
        </p:nvSpPr>
        <p:spPr>
          <a:xfrm>
            <a:off x="3869267" y="3408855"/>
            <a:ext cx="343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Línte</a:t>
            </a:r>
            <a:r>
              <a:rPr lang="en-US" sz="2800" b="1" dirty="0"/>
              <a:t> </a:t>
            </a:r>
            <a:r>
              <a:rPr lang="en-US" sz="2800" b="1" dirty="0" err="1"/>
              <a:t>ingearach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8690A9-79C0-A441-9169-C552D5CE0CA4}"/>
              </a:ext>
            </a:extLst>
          </p:cNvPr>
          <p:cNvSpPr txBox="1"/>
          <p:nvPr/>
        </p:nvSpPr>
        <p:spPr>
          <a:xfrm>
            <a:off x="7622164" y="1939283"/>
            <a:ext cx="373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Línte</a:t>
            </a:r>
            <a:r>
              <a:rPr lang="en-US" sz="2800" b="1" dirty="0"/>
              <a:t> </a:t>
            </a:r>
            <a:r>
              <a:rPr lang="en-US" sz="2800" b="1" dirty="0" err="1"/>
              <a:t>Cothrománach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95026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96B95-3D05-A249-8A63-35D8F8BF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5202"/>
            <a:ext cx="3043819" cy="1819376"/>
          </a:xfrm>
        </p:spPr>
        <p:txBody>
          <a:bodyPr>
            <a:noAutofit/>
          </a:bodyPr>
          <a:lstStyle/>
          <a:p>
            <a:r>
              <a:rPr lang="en-IE" sz="6000" b="1" dirty="0" err="1">
                <a:latin typeface="Moon Flower Bold" panose="02000500000000000000" pitchFamily="2" charset="77"/>
              </a:rPr>
              <a:t>Scéim</a:t>
            </a:r>
            <a:r>
              <a:rPr lang="en-IE" sz="6000" b="1" dirty="0">
                <a:latin typeface="Moon Flower Bold" panose="02000500000000000000" pitchFamily="2" charset="77"/>
              </a:rPr>
              <a:t> </a:t>
            </a:r>
            <a:r>
              <a:rPr lang="en-IE" sz="6000" b="1" dirty="0" err="1">
                <a:latin typeface="Moon Flower Bold" panose="02000500000000000000" pitchFamily="2" charset="77"/>
              </a:rPr>
              <a:t>Dathanna</a:t>
            </a:r>
            <a:endParaRPr lang="en-US" sz="6000" b="1" dirty="0">
              <a:latin typeface="Moon Flower Bold" panose="02000500000000000000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D82070-D350-0842-8722-3CCC69AB5269}"/>
              </a:ext>
            </a:extLst>
          </p:cNvPr>
          <p:cNvSpPr/>
          <p:nvPr/>
        </p:nvSpPr>
        <p:spPr>
          <a:xfrm>
            <a:off x="152400" y="2694578"/>
            <a:ext cx="3212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Glas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gléineach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buí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ciorcra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gorm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Bá</a:t>
            </a:r>
            <a:r>
              <a:rPr lang="en-IE" sz="2400" dirty="0">
                <a:solidFill>
                  <a:schemeClr val="bg1"/>
                </a:solidFill>
              </a:rPr>
              <a:t>n-</a:t>
            </a:r>
            <a:r>
              <a:rPr lang="en-IE" sz="2400" dirty="0" err="1">
                <a:solidFill>
                  <a:schemeClr val="bg1"/>
                </a:solidFill>
              </a:rPr>
              <a:t>dearg</a:t>
            </a:r>
            <a:r>
              <a:rPr lang="en-IE" sz="2400" dirty="0">
                <a:solidFill>
                  <a:schemeClr val="bg1"/>
                </a:solidFill>
              </a:rPr>
              <a:t> an </a:t>
            </a:r>
            <a:r>
              <a:rPr lang="en-IE" sz="2400" dirty="0" err="1">
                <a:solidFill>
                  <a:schemeClr val="bg1"/>
                </a:solidFill>
              </a:rPr>
              <a:t>séimh</a:t>
            </a:r>
            <a:endParaRPr lang="en-IE" sz="2400" dirty="0">
              <a:solidFill>
                <a:schemeClr val="bg1"/>
              </a:solidFill>
            </a:endParaRPr>
          </a:p>
          <a:p>
            <a:endParaRPr lang="en-IE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Síniú</a:t>
            </a:r>
            <a:r>
              <a:rPr lang="en-US" sz="2400" dirty="0">
                <a:solidFill>
                  <a:schemeClr val="bg1"/>
                </a:solidFill>
              </a:rPr>
              <a:t> an </a:t>
            </a:r>
            <a:r>
              <a:rPr lang="en-US" sz="2400" dirty="0" err="1">
                <a:solidFill>
                  <a:schemeClr val="bg1"/>
                </a:solidFill>
              </a:rPr>
              <a:t>ealaíontóir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dearg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Cumáis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optúil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841364-D2BE-BB48-88D6-C01629BE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429" y="659903"/>
            <a:ext cx="4188569" cy="4069350"/>
          </a:xfrm>
          <a:prstGeom prst="rect">
            <a:avLst/>
          </a:prstGeom>
        </p:spPr>
      </p:pic>
      <p:pic>
        <p:nvPicPr>
          <p:cNvPr id="14338" name="Picture 2" descr="Image result for water lily pond 1988 monet">
            <a:hlinkClick r:id="rId3"/>
            <a:extLst>
              <a:ext uri="{FF2B5EF4-FFF2-40B4-BE49-F238E27FC236}">
                <a16:creationId xmlns:a16="http://schemas.microsoft.com/office/drawing/2014/main" xmlns="" id="{56166DB2-85E9-C942-8011-D85A00E34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90652" b="-963"/>
          <a:stretch/>
        </p:blipFill>
        <p:spPr bwMode="auto">
          <a:xfrm>
            <a:off x="3857335" y="5109722"/>
            <a:ext cx="7599664" cy="122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5FC53B73-CBCA-554E-BE61-30F5368C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3" y="4122738"/>
            <a:ext cx="7534275" cy="0"/>
          </a:xfrm>
          <a:prstGeom prst="rect">
            <a:avLst/>
          </a:prstGeom>
          <a:solidFill>
            <a:srgbClr val="2222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020DEDDC-0281-784D-9480-101763876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4275138"/>
            <a:ext cx="7534275" cy="0"/>
          </a:xfrm>
          <a:prstGeom prst="rect">
            <a:avLst/>
          </a:prstGeom>
          <a:solidFill>
            <a:srgbClr val="2222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5D1131-8D76-A640-83D4-F7A3097D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58" t="44625" r="51892" b="17350"/>
          <a:stretch/>
        </p:blipFill>
        <p:spPr>
          <a:xfrm>
            <a:off x="3594254" y="1705862"/>
            <a:ext cx="3219826" cy="23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0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446B0B6-26F6-8946-86C2-795D8A01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E7B44A2E-B177-AD4F-ABDE-4852956D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342272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ábhar</a:t>
            </a:r>
            <a:endParaRPr lang="en-US" sz="8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36EB8-7D7E-A04D-B1C9-49CAEE16821C}"/>
              </a:ext>
            </a:extLst>
          </p:cNvPr>
          <p:cNvSpPr txBox="1"/>
          <p:nvPr/>
        </p:nvSpPr>
        <p:spPr>
          <a:xfrm>
            <a:off x="146239" y="2618355"/>
            <a:ext cx="31608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Halla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ceoil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Párasach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Cailín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beáir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óg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Solas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saorga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agus</a:t>
            </a:r>
            <a:r>
              <a:rPr lang="en-US" sz="2800" dirty="0">
                <a:solidFill>
                  <a:schemeClr val="bg1"/>
                </a:solidFill>
              </a:rPr>
              <a:t> an </a:t>
            </a:r>
            <a:r>
              <a:rPr lang="en-US" sz="2800" dirty="0" err="1">
                <a:solidFill>
                  <a:schemeClr val="bg1"/>
                </a:solidFill>
              </a:rPr>
              <a:t>frithchaitheamh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BAB2EE-DEF7-E64A-A6C4-D5A19334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273" y="584708"/>
            <a:ext cx="7613190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4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916CC-D12D-744F-9CE1-C5127A43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123838"/>
            <a:ext cx="3017521" cy="1636296"/>
          </a:xfrm>
        </p:spPr>
        <p:txBody>
          <a:bodyPr>
            <a:normAutofit fontScale="90000"/>
          </a:bodyPr>
          <a:lstStyle/>
          <a:p>
            <a:r>
              <a:rPr lang="en-IE" sz="6600" b="1" dirty="0" err="1">
                <a:latin typeface="Moon Flower Bold" panose="02000500000000000000" pitchFamily="2" charset="77"/>
              </a:rPr>
              <a:t>Comhdhéanamh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3FFE02-5B5B-C548-BCE4-1001550AE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038C39-E5CE-054C-9FAA-948B43A331C5}"/>
              </a:ext>
            </a:extLst>
          </p:cNvPr>
          <p:cNvSpPr/>
          <p:nvPr/>
        </p:nvSpPr>
        <p:spPr>
          <a:xfrm>
            <a:off x="170229" y="2325877"/>
            <a:ext cx="32489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Scáthán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ullmhór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Driopás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chlub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Comhdhéanamh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neamhghnáth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Abháir</a:t>
            </a:r>
            <a:r>
              <a:rPr lang="en-I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neamhbheo</a:t>
            </a:r>
            <a:endParaRPr lang="en-IE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5BA9FA-8DA7-7F42-A6C2-CA6A70883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52"/>
          <a:stretch/>
        </p:blipFill>
        <p:spPr>
          <a:xfrm>
            <a:off x="4021406" y="3712198"/>
            <a:ext cx="7613190" cy="2484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5EB342-884C-284D-AFDC-1EBE385BF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912"/>
          <a:stretch/>
        </p:blipFill>
        <p:spPr>
          <a:xfrm>
            <a:off x="3571278" y="690020"/>
            <a:ext cx="7613190" cy="25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85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4108"/>
            <a:ext cx="3048001" cy="1557360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Teicnící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0" y="2559492"/>
            <a:ext cx="34616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Éifeachtaí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tsolais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Crann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solas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ullmhór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Codarsnacht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idir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soilse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abhár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neamhbheo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769D42-ECC1-C846-98D4-61CFC1674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09" b="65229"/>
          <a:stretch/>
        </p:blipFill>
        <p:spPr>
          <a:xfrm>
            <a:off x="4715469" y="726295"/>
            <a:ext cx="5836275" cy="2895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EA665F-4FAB-4341-9DF3-82055CCC0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73" t="56252"/>
          <a:stretch/>
        </p:blipFill>
        <p:spPr>
          <a:xfrm>
            <a:off x="5668211" y="3916825"/>
            <a:ext cx="3717314" cy="24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3120A1-F67B-654C-BCB6-5F96BB3C913D}"/>
              </a:ext>
            </a:extLst>
          </p:cNvPr>
          <p:cNvSpPr/>
          <p:nvPr/>
        </p:nvSpPr>
        <p:spPr>
          <a:xfrm>
            <a:off x="3461657" y="864108"/>
            <a:ext cx="8364583" cy="510032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8E94B-1113-5748-BC29-96D7DAE6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64108"/>
            <a:ext cx="3048001" cy="1557360"/>
          </a:xfrm>
        </p:spPr>
        <p:txBody>
          <a:bodyPr>
            <a:normAutofit/>
          </a:bodyPr>
          <a:lstStyle/>
          <a:p>
            <a:r>
              <a:rPr lang="en-IE" sz="8800" b="1" dirty="0" err="1">
                <a:latin typeface="Moon Flower Bold" panose="02000500000000000000" pitchFamily="2" charset="77"/>
              </a:rPr>
              <a:t>Líne</a:t>
            </a:r>
            <a:endParaRPr lang="en-US" sz="8800" b="1" dirty="0">
              <a:latin typeface="Moon Flower Bold" panose="020005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924104-18D4-F14C-8E70-7DDF7AF25290}"/>
              </a:ext>
            </a:extLst>
          </p:cNvPr>
          <p:cNvSpPr/>
          <p:nvPr/>
        </p:nvSpPr>
        <p:spPr>
          <a:xfrm>
            <a:off x="152400" y="2559492"/>
            <a:ext cx="30044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Fíor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dhaonna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dóiléir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US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769D42-ECC1-C846-98D4-61CFC1674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09" b="65229"/>
          <a:stretch/>
        </p:blipFill>
        <p:spPr>
          <a:xfrm>
            <a:off x="3658197" y="1565656"/>
            <a:ext cx="7863243" cy="39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D840CC-5165-1446-BFD2-B58057E277E3}"/>
              </a:ext>
            </a:extLst>
          </p:cNvPr>
          <p:cNvSpPr/>
          <p:nvPr/>
        </p:nvSpPr>
        <p:spPr>
          <a:xfrm>
            <a:off x="3962399" y="0"/>
            <a:ext cx="7335521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96B95-3D05-A249-8A63-35D8F8BF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5202"/>
            <a:ext cx="3043819" cy="1819376"/>
          </a:xfrm>
        </p:spPr>
        <p:txBody>
          <a:bodyPr>
            <a:noAutofit/>
          </a:bodyPr>
          <a:lstStyle/>
          <a:p>
            <a:r>
              <a:rPr lang="en-IE" sz="6000" b="1" dirty="0" err="1">
                <a:latin typeface="Moon Flower Bold" panose="02000500000000000000" pitchFamily="2" charset="77"/>
              </a:rPr>
              <a:t>Scéim</a:t>
            </a:r>
            <a:r>
              <a:rPr lang="en-IE" sz="6000" b="1" dirty="0">
                <a:latin typeface="Moon Flower Bold" panose="02000500000000000000" pitchFamily="2" charset="77"/>
              </a:rPr>
              <a:t> </a:t>
            </a:r>
            <a:r>
              <a:rPr lang="en-IE" sz="6000" b="1" dirty="0" err="1">
                <a:latin typeface="Moon Flower Bold" panose="02000500000000000000" pitchFamily="2" charset="77"/>
              </a:rPr>
              <a:t>Dathanna</a:t>
            </a:r>
            <a:endParaRPr lang="en-US" sz="6000" b="1" dirty="0">
              <a:latin typeface="Moon Flower Bold" panose="02000500000000000000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D82070-D350-0842-8722-3CCC69AB5269}"/>
              </a:ext>
            </a:extLst>
          </p:cNvPr>
          <p:cNvSpPr/>
          <p:nvPr/>
        </p:nvSpPr>
        <p:spPr>
          <a:xfrm>
            <a:off x="152400" y="2956188"/>
            <a:ext cx="3212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Liath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agus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dubh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Paistí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scothchorcra-gorm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998969-20D9-3045-B27C-0428E2792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9" t="20228" r="30579"/>
          <a:stretch/>
        </p:blipFill>
        <p:spPr>
          <a:xfrm>
            <a:off x="6129927" y="2327414"/>
            <a:ext cx="3007360" cy="45305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73CDD8-99EA-B34D-8FE4-621196250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7" r="19595" b="72078"/>
          <a:stretch/>
        </p:blipFill>
        <p:spPr>
          <a:xfrm>
            <a:off x="4368582" y="0"/>
            <a:ext cx="6530049" cy="22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0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9DC5A77-10C9-4ECF-B7EB-8D917F36A9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FE28B5-FB16-49A9-B851-3C35FAC0CA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E91770-CDBB-4D24-94E5-AD484F36CE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014442-855A-4E0F-8D09-C314661A48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1ABF09-86CF-414E-88A5-2B84CC7232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0F286D-BD03-314C-BFBE-754A69DA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64" y="1084029"/>
            <a:ext cx="5605363" cy="1000978"/>
          </a:xfrm>
        </p:spPr>
        <p:txBody>
          <a:bodyPr>
            <a:normAutofit/>
          </a:bodyPr>
          <a:lstStyle/>
          <a:p>
            <a:r>
              <a:rPr lang="en-IE" sz="6000" b="1" dirty="0"/>
              <a:t>Claude Monet</a:t>
            </a:r>
            <a:endParaRPr lang="en-US" sz="9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34671A-EA2E-6946-97FB-D3E28C1C13B5}"/>
              </a:ext>
            </a:extLst>
          </p:cNvPr>
          <p:cNvSpPr/>
          <p:nvPr/>
        </p:nvSpPr>
        <p:spPr>
          <a:xfrm>
            <a:off x="1279019" y="2692387"/>
            <a:ext cx="51217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2400" dirty="0" err="1"/>
              <a:t>Páras</a:t>
            </a:r>
            <a:r>
              <a:rPr lang="en-IE" sz="2400" dirty="0"/>
              <a:t> </a:t>
            </a:r>
            <a:r>
              <a:rPr lang="en-IE" sz="2400" dirty="0" err="1"/>
              <a:t>agus</a:t>
            </a:r>
            <a:r>
              <a:rPr lang="en-IE" sz="2400" dirty="0"/>
              <a:t> Le Havre</a:t>
            </a:r>
          </a:p>
          <a:p>
            <a:pPr lvl="0"/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2400" dirty="0" err="1"/>
              <a:t>Péintéir</a:t>
            </a:r>
            <a:r>
              <a:rPr lang="en-IE" sz="2400" dirty="0"/>
              <a:t> </a:t>
            </a:r>
            <a:r>
              <a:rPr lang="en-IE" sz="2400" dirty="0" err="1"/>
              <a:t>bisiúil</a:t>
            </a:r>
            <a:r>
              <a:rPr lang="en-IE" sz="2400" dirty="0"/>
              <a:t> </a:t>
            </a:r>
          </a:p>
          <a:p>
            <a:pPr lvl="0"/>
            <a:endParaRPr lang="en-I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2400" dirty="0" err="1"/>
              <a:t>Téamaí</a:t>
            </a:r>
            <a:r>
              <a:rPr lang="en-IE" sz="2400" dirty="0"/>
              <a:t> </a:t>
            </a:r>
            <a:r>
              <a:rPr lang="en-IE" sz="2400" dirty="0" err="1"/>
              <a:t>na</a:t>
            </a:r>
            <a:r>
              <a:rPr lang="en-IE" sz="2400" dirty="0"/>
              <a:t> </a:t>
            </a:r>
            <a:r>
              <a:rPr lang="en-IE" sz="2400" dirty="0" err="1"/>
              <a:t>pictiúir</a:t>
            </a:r>
            <a:r>
              <a:rPr lang="en-IE" sz="2400" dirty="0"/>
              <a:t>: </a:t>
            </a:r>
            <a:r>
              <a:rPr lang="en-IE" sz="2400" dirty="0" err="1"/>
              <a:t>pictiúir</a:t>
            </a:r>
            <a:r>
              <a:rPr lang="en-IE" sz="2400" dirty="0"/>
              <a:t> </a:t>
            </a:r>
            <a:r>
              <a:rPr lang="en-IE" sz="2400" dirty="0" err="1"/>
              <a:t>tírdhreacha</a:t>
            </a:r>
            <a:r>
              <a:rPr lang="en-IE" sz="2400" dirty="0"/>
              <a:t>, </a:t>
            </a:r>
            <a:r>
              <a:rPr lang="en-IE" sz="2400" dirty="0" err="1"/>
              <a:t>en</a:t>
            </a:r>
            <a:r>
              <a:rPr lang="en-IE" sz="2400" dirty="0"/>
              <a:t> </a:t>
            </a:r>
            <a:r>
              <a:rPr lang="en-IE" sz="2400" dirty="0" err="1"/>
              <a:t>plein</a:t>
            </a:r>
            <a:r>
              <a:rPr lang="en-IE" sz="2400" dirty="0"/>
              <a:t> air</a:t>
            </a:r>
          </a:p>
          <a:p>
            <a:pPr lvl="0"/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IE" sz="2400" dirty="0" err="1"/>
              <a:t>Stíl</a:t>
            </a:r>
            <a:r>
              <a:rPr lang="en-IE" sz="2400" dirty="0"/>
              <a:t> </a:t>
            </a:r>
            <a:r>
              <a:rPr lang="en-IE" sz="2400" dirty="0" err="1"/>
              <a:t>phéintéireachta</a:t>
            </a:r>
            <a:r>
              <a:rPr lang="en-IE" sz="2400" dirty="0"/>
              <a:t>: </a:t>
            </a:r>
            <a:r>
              <a:rPr lang="en-IE" sz="2400" dirty="0" err="1"/>
              <a:t>Stríocadh</a:t>
            </a:r>
            <a:r>
              <a:rPr lang="en-IE" sz="2400" dirty="0"/>
              <a:t> </a:t>
            </a:r>
            <a:r>
              <a:rPr lang="en-IE" sz="2400" dirty="0" err="1"/>
              <a:t>scuaibe</a:t>
            </a:r>
            <a:r>
              <a:rPr lang="en-IE" sz="2400" dirty="0"/>
              <a:t> </a:t>
            </a:r>
            <a:r>
              <a:rPr lang="en-IE" sz="2400" dirty="0" err="1"/>
              <a:t>scaoilte</a:t>
            </a:r>
            <a:r>
              <a:rPr lang="en-IE" sz="2400" dirty="0"/>
              <a:t>, </a:t>
            </a:r>
            <a:r>
              <a:rPr lang="en-IE" sz="2400" dirty="0" err="1"/>
              <a:t>gearr</a:t>
            </a:r>
            <a:r>
              <a:rPr lang="en-IE" sz="2400" dirty="0"/>
              <a:t> </a:t>
            </a:r>
            <a:r>
              <a:rPr lang="en-IE" sz="2400" dirty="0" err="1"/>
              <a:t>agus</a:t>
            </a:r>
            <a:r>
              <a:rPr lang="en-IE" sz="2400" dirty="0"/>
              <a:t> </a:t>
            </a:r>
            <a:r>
              <a:rPr lang="en-IE" sz="2400" dirty="0" err="1"/>
              <a:t>tuibh</a:t>
            </a:r>
            <a:r>
              <a:rPr lang="en-IE" sz="2400" dirty="0"/>
              <a:t>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E85A45-A435-A140-BF98-DBDC07712CEE}"/>
              </a:ext>
            </a:extLst>
          </p:cNvPr>
          <p:cNvSpPr/>
          <p:nvPr/>
        </p:nvSpPr>
        <p:spPr>
          <a:xfrm>
            <a:off x="1279019" y="194127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1840-1926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72AF30-1336-DE47-A80D-074F9378A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2418" r="2988" b="2412"/>
          <a:stretch/>
        </p:blipFill>
        <p:spPr>
          <a:xfrm>
            <a:off x="6650767" y="4056"/>
            <a:ext cx="5557067" cy="68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C0EC1D-3C81-2C40-AE93-C5C25D1A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59" y="0"/>
            <a:ext cx="932128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6AEE787-7A2F-F04F-9938-3F788631265C}"/>
              </a:ext>
            </a:extLst>
          </p:cNvPr>
          <p:cNvSpPr/>
          <p:nvPr/>
        </p:nvSpPr>
        <p:spPr>
          <a:xfrm>
            <a:off x="0" y="1942810"/>
            <a:ext cx="12192000" cy="1045717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83896EB-236E-D142-8E64-A6D3F801EAA7}"/>
              </a:ext>
            </a:extLst>
          </p:cNvPr>
          <p:cNvSpPr txBox="1">
            <a:spLocks/>
          </p:cNvSpPr>
          <p:nvPr/>
        </p:nvSpPr>
        <p:spPr>
          <a:xfrm>
            <a:off x="2797469" y="2032018"/>
            <a:ext cx="6597061" cy="146696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8900" b="1" dirty="0">
                <a:solidFill>
                  <a:schemeClr val="tx1"/>
                </a:solidFill>
                <a:latin typeface="Moon Flower Bold" panose="02000500000000000000" pitchFamily="2" charset="77"/>
              </a:rPr>
              <a:t>An </a:t>
            </a:r>
            <a:r>
              <a:rPr lang="en-IE" sz="8900" b="1" dirty="0" err="1">
                <a:solidFill>
                  <a:schemeClr val="tx1"/>
                </a:solidFill>
                <a:latin typeface="Moon Flower Bold" panose="02000500000000000000" pitchFamily="2" charset="77"/>
              </a:rPr>
              <a:t>tSraith</a:t>
            </a:r>
            <a:r>
              <a:rPr lang="en-IE" sz="8900" b="1" dirty="0">
                <a:solidFill>
                  <a:schemeClr val="tx1"/>
                </a:solidFill>
                <a:latin typeface="Moon Flower Bold" panose="02000500000000000000" pitchFamily="2" charset="77"/>
              </a:rPr>
              <a:t> Coca </a:t>
            </a:r>
            <a:r>
              <a:rPr lang="en-IE" sz="8900" b="1" dirty="0" err="1">
                <a:solidFill>
                  <a:schemeClr val="tx1"/>
                </a:solidFill>
                <a:latin typeface="Moon Flower Bold" panose="02000500000000000000" pitchFamily="2" charset="77"/>
              </a:rPr>
              <a:t>Féir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350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821</TotalTime>
  <Words>259</Words>
  <Application>Microsoft Office PowerPoint</Application>
  <PresentationFormat>Custom</PresentationFormat>
  <Paragraphs>112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Frame</vt:lpstr>
      <vt:lpstr>Monet agus Manet  An Ré Impriseanaí</vt:lpstr>
      <vt:lpstr>PowerPoint Presentation</vt:lpstr>
      <vt:lpstr>ábhar</vt:lpstr>
      <vt:lpstr>Comhdhéanamh </vt:lpstr>
      <vt:lpstr>Teicnící</vt:lpstr>
      <vt:lpstr>Líne</vt:lpstr>
      <vt:lpstr>Scéim Dathanna</vt:lpstr>
      <vt:lpstr>Claude Monet</vt:lpstr>
      <vt:lpstr>PowerPoint Presentation</vt:lpstr>
      <vt:lpstr>PowerPoint Presentation</vt:lpstr>
      <vt:lpstr>ábhar</vt:lpstr>
      <vt:lpstr>Comhdhéanamh </vt:lpstr>
      <vt:lpstr>Líne</vt:lpstr>
      <vt:lpstr>Scéim Dathanna</vt:lpstr>
      <vt:lpstr>PowerPoint Presentation</vt:lpstr>
      <vt:lpstr>ábhar</vt:lpstr>
      <vt:lpstr>Comhdhéanamh </vt:lpstr>
      <vt:lpstr>Líne</vt:lpstr>
      <vt:lpstr>Scéim Dathanna</vt:lpstr>
      <vt:lpstr>PowerPoint Presentation</vt:lpstr>
      <vt:lpstr>ábhar</vt:lpstr>
      <vt:lpstr>teicnící</vt:lpstr>
      <vt:lpstr>Líne</vt:lpstr>
      <vt:lpstr>Scéim Dathanna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Impriseanachas</dc:title>
  <dc:creator>rebecca armstrong</dc:creator>
  <cp:lastModifiedBy>USER</cp:lastModifiedBy>
  <cp:revision>13</cp:revision>
  <dcterms:created xsi:type="dcterms:W3CDTF">2018-02-26T01:09:11Z</dcterms:created>
  <dcterms:modified xsi:type="dcterms:W3CDTF">2018-03-08T15:57:40Z</dcterms:modified>
</cp:coreProperties>
</file>