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1" r:id="rId4"/>
    <p:sldId id="262" r:id="rId5"/>
    <p:sldId id="265" r:id="rId6"/>
    <p:sldId id="263" r:id="rId7"/>
    <p:sldId id="264" r:id="rId8"/>
    <p:sldId id="266" r:id="rId9"/>
    <p:sldId id="259" r:id="rId10"/>
    <p:sldId id="267" r:id="rId11"/>
    <p:sldId id="268" r:id="rId12"/>
    <p:sldId id="260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B3BBA-BF4C-4149-A1A7-D90749ED69D0}" type="datetimeFigureOut">
              <a:rPr lang="en-IE" smtClean="0"/>
              <a:t>30/11/2017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3C97B-FDFE-4F1A-9EC0-228D56153FF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85536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B3BBA-BF4C-4149-A1A7-D90749ED69D0}" type="datetimeFigureOut">
              <a:rPr lang="en-IE" smtClean="0"/>
              <a:t>30/11/2017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3C97B-FDFE-4F1A-9EC0-228D56153FF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20533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B3BBA-BF4C-4149-A1A7-D90749ED69D0}" type="datetimeFigureOut">
              <a:rPr lang="en-IE" smtClean="0"/>
              <a:t>30/11/2017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3C97B-FDFE-4F1A-9EC0-228D56153FF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33298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B3BBA-BF4C-4149-A1A7-D90749ED69D0}" type="datetimeFigureOut">
              <a:rPr lang="en-IE" smtClean="0"/>
              <a:t>30/11/2017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3C97B-FDFE-4F1A-9EC0-228D56153FF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94085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B3BBA-BF4C-4149-A1A7-D90749ED69D0}" type="datetimeFigureOut">
              <a:rPr lang="en-IE" smtClean="0"/>
              <a:t>30/11/2017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3C97B-FDFE-4F1A-9EC0-228D56153FF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34117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B3BBA-BF4C-4149-A1A7-D90749ED69D0}" type="datetimeFigureOut">
              <a:rPr lang="en-IE" smtClean="0"/>
              <a:t>30/11/2017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3C97B-FDFE-4F1A-9EC0-228D56153FF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07368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B3BBA-BF4C-4149-A1A7-D90749ED69D0}" type="datetimeFigureOut">
              <a:rPr lang="en-IE" smtClean="0"/>
              <a:t>30/11/2017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3C97B-FDFE-4F1A-9EC0-228D56153FF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24635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B3BBA-BF4C-4149-A1A7-D90749ED69D0}" type="datetimeFigureOut">
              <a:rPr lang="en-IE" smtClean="0"/>
              <a:t>30/11/2017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3C97B-FDFE-4F1A-9EC0-228D56153FF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28074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B3BBA-BF4C-4149-A1A7-D90749ED69D0}" type="datetimeFigureOut">
              <a:rPr lang="en-IE" smtClean="0"/>
              <a:t>30/11/2017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3C97B-FDFE-4F1A-9EC0-228D56153FF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64878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B3BBA-BF4C-4149-A1A7-D90749ED69D0}" type="datetimeFigureOut">
              <a:rPr lang="en-IE" smtClean="0"/>
              <a:t>30/11/2017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3C97B-FDFE-4F1A-9EC0-228D56153FF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20818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B3BBA-BF4C-4149-A1A7-D90749ED69D0}" type="datetimeFigureOut">
              <a:rPr lang="en-IE" smtClean="0"/>
              <a:t>30/11/2017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3C97B-FDFE-4F1A-9EC0-228D56153FF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92739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B3BBA-BF4C-4149-A1A7-D90749ED69D0}" type="datetimeFigureOut">
              <a:rPr lang="en-IE" smtClean="0"/>
              <a:t>30/11/2017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3C97B-FDFE-4F1A-9EC0-228D56153FF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40743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Hieronymus Bosch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IE" b="1" dirty="0" smtClean="0"/>
              <a:t>Tionchar: </a:t>
            </a:r>
          </a:p>
          <a:p>
            <a:r>
              <a:rPr lang="en-IE" dirty="0" smtClean="0"/>
              <a:t>Bhí se tógtha suas in aice le </a:t>
            </a:r>
            <a:r>
              <a:rPr lang="en-IE" dirty="0" smtClean="0"/>
              <a:t>monarchan </a:t>
            </a:r>
            <a:r>
              <a:rPr lang="en-IE" dirty="0" smtClean="0"/>
              <a:t>teilgcheárta iarann.  Mar phaiste óg cheap sé go raibh na </a:t>
            </a:r>
            <a:r>
              <a:rPr lang="en-IE" dirty="0" smtClean="0"/>
              <a:t>monarchan </a:t>
            </a:r>
            <a:r>
              <a:rPr lang="en-IE" dirty="0" smtClean="0"/>
              <a:t>seo cosúil le ifreann maidir le na tine a bhí iontu.  Bhí se an tógtha le saol dímhorálta an duine agus an tionchar a raibh ag seo ar an dtimpeallacht nádúrtha.  Bhíodh eolas aige freisin maidir le na figiúirí anchúinseach (grotesque) ó dhealbhóireacht Rómhánúil. </a:t>
            </a:r>
          </a:p>
          <a:p>
            <a:r>
              <a:rPr lang="en-IE" dirty="0" smtClean="0"/>
              <a:t>Bhí tionchar aige ar an gluaiseacht </a:t>
            </a:r>
            <a:r>
              <a:rPr lang="en-IE" dirty="0" smtClean="0">
                <a:solidFill>
                  <a:srgbClr val="FF0000"/>
                </a:solidFill>
              </a:rPr>
              <a:t>Osréalachas</a:t>
            </a:r>
            <a:r>
              <a:rPr lang="en-IE" dirty="0" smtClean="0"/>
              <a:t> an 20ú Aois, ach go hairithe </a:t>
            </a:r>
            <a:r>
              <a:rPr lang="en-IE" i="1" dirty="0" smtClean="0"/>
              <a:t>‘Salvador Dali’</a:t>
            </a:r>
            <a:endParaRPr lang="en-IE" i="1" dirty="0"/>
          </a:p>
        </p:txBody>
      </p:sp>
    </p:spTree>
    <p:extLst>
      <p:ext uri="{BB962C8B-B14F-4D97-AF65-F5344CB8AC3E}">
        <p14:creationId xmlns:p14="http://schemas.microsoft.com/office/powerpoint/2010/main" val="1166551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/>
              <a:t>Pánáil </a:t>
            </a:r>
            <a:r>
              <a:rPr lang="en-IE" b="1" dirty="0" smtClean="0"/>
              <a:t>3 </a:t>
            </a:r>
            <a:r>
              <a:rPr lang="en-IE" i="1" dirty="0" smtClean="0"/>
              <a:t>(Deis)</a:t>
            </a:r>
            <a:endParaRPr lang="en-IE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34" y="1600200"/>
            <a:ext cx="605473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2526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/>
              <a:t>Pánáil 3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Léiríonn seo cad a tharlaíonn don duine nuair an bhíonn siad ag cónaí saol olcas.</a:t>
            </a:r>
          </a:p>
          <a:p>
            <a:r>
              <a:rPr lang="en-IE" dirty="0" smtClean="0"/>
              <a:t>Tá na figiúirí uafásach osréalach </a:t>
            </a:r>
            <a:r>
              <a:rPr lang="en-IE" i="1" dirty="0" smtClean="0"/>
              <a:t>(Surreal) </a:t>
            </a:r>
            <a:r>
              <a:rPr lang="en-IE" dirty="0" smtClean="0"/>
              <a:t>agus ar chúlra dorcha.</a:t>
            </a:r>
          </a:p>
          <a:p>
            <a:r>
              <a:rPr lang="en-IE" dirty="0" smtClean="0"/>
              <a:t>Bhí tionchar mhór ag Bosch ar ealaíontóirí osréalach </a:t>
            </a:r>
            <a:r>
              <a:rPr lang="en-IE" i="1" dirty="0" smtClean="0"/>
              <a:t>(Surrealist) </a:t>
            </a:r>
            <a:r>
              <a:rPr lang="en-IE" dirty="0" smtClean="0"/>
              <a:t>níos déanaí cosúil le Salvador Dali </a:t>
            </a:r>
            <a:r>
              <a:rPr lang="en-IE" smtClean="0"/>
              <a:t>agus  René </a:t>
            </a:r>
            <a:r>
              <a:rPr lang="en-IE" dirty="0" smtClean="0"/>
              <a:t>Magritte.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5544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46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054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082156"/>
            <a:ext cx="8840041" cy="4723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4266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Cuid obair Bosch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E" dirty="0" smtClean="0"/>
              <a:t>Bhí a chuid péintéireachta mar seamóinn ar</a:t>
            </a:r>
            <a:r>
              <a:rPr lang="en-IE" sz="3000" dirty="0">
                <a:solidFill>
                  <a:prstClr val="black"/>
                </a:solidFill>
              </a:rPr>
              <a:t> </a:t>
            </a:r>
            <a:r>
              <a:rPr lang="en-IE" sz="3000" dirty="0" smtClean="0">
                <a:solidFill>
                  <a:prstClr val="black"/>
                </a:solidFill>
              </a:rPr>
              <a:t>shaol </a:t>
            </a:r>
            <a:r>
              <a:rPr lang="en-IE" sz="3000" dirty="0">
                <a:solidFill>
                  <a:prstClr val="black"/>
                </a:solidFill>
              </a:rPr>
              <a:t>dímhorálta an </a:t>
            </a:r>
            <a:r>
              <a:rPr lang="en-IE" sz="3000" dirty="0" smtClean="0">
                <a:solidFill>
                  <a:prstClr val="black"/>
                </a:solidFill>
              </a:rPr>
              <a:t>duine.</a:t>
            </a:r>
            <a:r>
              <a:rPr lang="en-IE" dirty="0" smtClean="0"/>
              <a:t> </a:t>
            </a:r>
            <a:endParaRPr lang="en-IE" dirty="0" smtClean="0"/>
          </a:p>
          <a:p>
            <a:r>
              <a:rPr lang="en-IE" dirty="0" smtClean="0"/>
              <a:t>Bhí an obair in ainm’s daoine a scanradh chun saol níos fearr a chónaí in ionad saol olcas.</a:t>
            </a:r>
          </a:p>
          <a:p>
            <a:r>
              <a:rPr lang="en-IE" dirty="0" smtClean="0"/>
              <a:t>Bhí a shaothar lán le siombalachas agus d’úsáid se a lán dath. Rinne sé seachmaill don nádúr a léiriú le scil agus le cúraim </a:t>
            </a:r>
            <a:r>
              <a:rPr lang="en-IE" dirty="0"/>
              <a:t>i</a:t>
            </a:r>
            <a:r>
              <a:rPr lang="en-IE" dirty="0" smtClean="0"/>
              <a:t> gcontrácht le seachmaill bunúsach don duine.  Níl aon phríomh pointe fócas in a chuid pictiúir, tá an feitheoir in ainm féachaint go gearr ar gach píosa don pictiúr. 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74276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Gairdín na n-aoibhneas Saolta</a:t>
            </a:r>
            <a:endParaRPr lang="en-IE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68243"/>
            <a:ext cx="8229600" cy="438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3712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Sonraí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Ag léamh an ‘Triptych’ ó chlé go dheas, feicimid saol an duine ó bhreith agus an saol le sástachta pléisiúirach go dtí an bás agus an breithiúnas ina dhiaidh.</a:t>
            </a:r>
          </a:p>
          <a:p>
            <a:r>
              <a:rPr lang="en-IE" dirty="0" smtClean="0"/>
              <a:t> Ní raibh Bosch ag iarraidh muid aitheantas a thabhairt ar an scil nó an áilleacht, ach bhí se ag iarraidh orainn ceachtanna a fhoghlaim ón saothar. 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848990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7944" y="274638"/>
            <a:ext cx="4618856" cy="5098578"/>
          </a:xfrm>
        </p:spPr>
        <p:txBody>
          <a:bodyPr>
            <a:normAutofit/>
          </a:bodyPr>
          <a:lstStyle/>
          <a:p>
            <a:r>
              <a:rPr lang="en-IE" b="1" dirty="0"/>
              <a:t>Pánáil </a:t>
            </a:r>
            <a:r>
              <a:rPr lang="en-IE" b="1" dirty="0" smtClean="0"/>
              <a:t>1 </a:t>
            </a:r>
            <a:r>
              <a:rPr lang="en-IE" i="1" dirty="0" smtClean="0"/>
              <a:t>(Clé) </a:t>
            </a: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> </a:t>
            </a:r>
            <a:r>
              <a:rPr lang="en-IE" dirty="0"/>
              <a:t>An Cruthú sna Parthas (Feicthe mar breith agus Saonta (innocence)</a:t>
            </a:r>
            <a:br>
              <a:rPr lang="en-IE" dirty="0"/>
            </a:br>
            <a:endParaRPr lang="en-IE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3456384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0743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/>
              <a:t>Pánáil </a:t>
            </a:r>
            <a:r>
              <a:rPr lang="en-IE" b="1" dirty="0" smtClean="0"/>
              <a:t>2 </a:t>
            </a:r>
            <a:r>
              <a:rPr lang="en-IE" i="1" dirty="0" smtClean="0"/>
              <a:t>(Lár)</a:t>
            </a:r>
            <a:endParaRPr lang="en-IE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46930"/>
            <a:ext cx="8229600" cy="4032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4434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/>
              <a:t>Pánáil 2 </a:t>
            </a:r>
            <a:r>
              <a:rPr lang="en-IE" i="1" dirty="0"/>
              <a:t>(Lár)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Is iad siombail earótach atá le feiceáil san dara pánáil.  Déanann seo cur síos ar an saol ‘olc’ don duine. </a:t>
            </a:r>
          </a:p>
          <a:p>
            <a:r>
              <a:rPr lang="en-IE" dirty="0" smtClean="0"/>
              <a:t>Úsáideann Bosch ‘Déach Peirspictíocht’ </a:t>
            </a:r>
            <a:r>
              <a:rPr lang="en-IE" i="1" dirty="0" smtClean="0"/>
              <a:t>(Dual Perspective) </a:t>
            </a:r>
            <a:r>
              <a:rPr lang="en-IE" dirty="0" smtClean="0"/>
              <a:t>san saothar. Ta muid ag féachaint ar an radharc ó os cionn, ach sna figiúirí, tá muid ag féachaint suas orthu.  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67286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765" y="1600200"/>
            <a:ext cx="680047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19136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380</Words>
  <Application>Microsoft Office PowerPoint</Application>
  <PresentationFormat>On-screen Show (4:3)</PresentationFormat>
  <Paragraphs>22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Hieronymus Bosch</vt:lpstr>
      <vt:lpstr>PowerPoint Presentation</vt:lpstr>
      <vt:lpstr>Cuid obair Bosch</vt:lpstr>
      <vt:lpstr>Gairdín na n-aoibhneas Saolta</vt:lpstr>
      <vt:lpstr>Sonraí</vt:lpstr>
      <vt:lpstr>Pánáil 1 (Clé)   An Cruthú sna Parthas (Feicthe mar breith agus Saonta (innocence) </vt:lpstr>
      <vt:lpstr>Pánáil 2 (Lár)</vt:lpstr>
      <vt:lpstr>Pánáil 2 (Lár)</vt:lpstr>
      <vt:lpstr>PowerPoint Presentation</vt:lpstr>
      <vt:lpstr>Pánáil 3 (Deis)</vt:lpstr>
      <vt:lpstr>Pánáil 3</vt:lpstr>
      <vt:lpstr>PowerPoint Presentation</vt:lpstr>
    </vt:vector>
  </TitlesOfParts>
  <Company>Scoil Mhuire S.S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8</cp:revision>
  <dcterms:created xsi:type="dcterms:W3CDTF">2017-11-21T13:48:01Z</dcterms:created>
  <dcterms:modified xsi:type="dcterms:W3CDTF">2017-11-30T16:35:38Z</dcterms:modified>
</cp:coreProperties>
</file>