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E8ED-6E43-4560-9D2E-E2360B6213C7}" type="datetimeFigureOut">
              <a:rPr lang="en-IE" smtClean="0"/>
              <a:t>06/09/2017</a:t>
            </a:fld>
            <a:endParaRPr lang="en-I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CC93-9303-4048-8132-40B12F93BE54}" type="slidenum">
              <a:rPr lang="en-IE" smtClean="0"/>
              <a:t>‹#›</a:t>
            </a:fld>
            <a:endParaRPr lang="en-IE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E8ED-6E43-4560-9D2E-E2360B6213C7}" type="datetimeFigureOut">
              <a:rPr lang="en-IE" smtClean="0"/>
              <a:t>06/09/2017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CC93-9303-4048-8132-40B12F93BE54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E8ED-6E43-4560-9D2E-E2360B6213C7}" type="datetimeFigureOut">
              <a:rPr lang="en-IE" smtClean="0"/>
              <a:t>06/09/2017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CC93-9303-4048-8132-40B12F93BE54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E8ED-6E43-4560-9D2E-E2360B6213C7}" type="datetimeFigureOut">
              <a:rPr lang="en-IE" smtClean="0"/>
              <a:t>06/09/2017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CC93-9303-4048-8132-40B12F93BE54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E8ED-6E43-4560-9D2E-E2360B6213C7}" type="datetimeFigureOut">
              <a:rPr lang="en-IE" smtClean="0"/>
              <a:t>06/09/2017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0B7CC93-9303-4048-8132-40B12F93BE54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E8ED-6E43-4560-9D2E-E2360B6213C7}" type="datetimeFigureOut">
              <a:rPr lang="en-IE" smtClean="0"/>
              <a:t>06/09/2017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CC93-9303-4048-8132-40B12F93BE54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E8ED-6E43-4560-9D2E-E2360B6213C7}" type="datetimeFigureOut">
              <a:rPr lang="en-IE" smtClean="0"/>
              <a:t>06/09/2017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CC93-9303-4048-8132-40B12F93BE54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E8ED-6E43-4560-9D2E-E2360B6213C7}" type="datetimeFigureOut">
              <a:rPr lang="en-IE" smtClean="0"/>
              <a:t>06/09/2017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CC93-9303-4048-8132-40B12F93BE54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E8ED-6E43-4560-9D2E-E2360B6213C7}" type="datetimeFigureOut">
              <a:rPr lang="en-IE" smtClean="0"/>
              <a:t>06/09/2017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CC93-9303-4048-8132-40B12F93BE54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E8ED-6E43-4560-9D2E-E2360B6213C7}" type="datetimeFigureOut">
              <a:rPr lang="en-IE" smtClean="0"/>
              <a:t>06/09/2017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CC93-9303-4048-8132-40B12F93BE54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E8ED-6E43-4560-9D2E-E2360B6213C7}" type="datetimeFigureOut">
              <a:rPr lang="en-IE" smtClean="0"/>
              <a:t>06/09/2017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CC93-9303-4048-8132-40B12F93BE54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6EE8ED-6E43-4560-9D2E-E2360B6213C7}" type="datetimeFigureOut">
              <a:rPr lang="en-IE" smtClean="0"/>
              <a:t>06/09/2017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0B7CC93-9303-4048-8132-40B12F93BE54}" type="slidenum">
              <a:rPr lang="en-IE" smtClean="0"/>
              <a:t>‹#›</a:t>
            </a:fld>
            <a:endParaRPr lang="en-I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Cloch Aglish - Ciarraí 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IE" sz="2000" dirty="0">
                <a:ea typeface="Calibri"/>
                <a:cs typeface="Times New Roman"/>
              </a:rPr>
              <a:t>Ceaptar gurbh cloch tuama é an cloch seasta seo, agus tá seans ann gur cuireadh siombail Chríostaíochta ar timpeall an 5ú nó an 6ú Aois.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IE" sz="2000" dirty="0">
                <a:ea typeface="Calibri"/>
                <a:cs typeface="Times New Roman"/>
              </a:rPr>
              <a:t>Tá cros Gréigeach snithe isteach ann ar an bharr, le screápt ogham síos na dhá taobhanna.</a:t>
            </a:r>
          </a:p>
          <a:p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252"/>
            <a:ext cx="3027663" cy="603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85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24"/>
            <a:ext cx="3923928" cy="683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-6749"/>
            <a:ext cx="5240237" cy="685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533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2000" cy="686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6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375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10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830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7" y="116632"/>
            <a:ext cx="4094533" cy="659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4176464" cy="643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971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3568" y="404665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dirty="0" smtClean="0"/>
              <a:t>A) Name </a:t>
            </a:r>
            <a:r>
              <a:rPr lang="en-IE" sz="2400" b="1" dirty="0">
                <a:solidFill>
                  <a:srgbClr val="FFFF00"/>
                </a:solidFill>
              </a:rPr>
              <a:t>5</a:t>
            </a:r>
          </a:p>
          <a:p>
            <a:r>
              <a:rPr lang="en-IE" sz="2400" dirty="0" smtClean="0"/>
              <a:t>B)  </a:t>
            </a:r>
            <a:r>
              <a:rPr lang="en-IE" sz="2400" dirty="0"/>
              <a:t>Discussion and comparison of Example1</a:t>
            </a:r>
          </a:p>
          <a:p>
            <a:r>
              <a:rPr lang="en-IE" sz="2400" dirty="0" smtClean="0"/>
              <a:t>      Period</a:t>
            </a:r>
            <a:r>
              <a:rPr lang="en-IE" sz="2400" dirty="0"/>
              <a:t>, Form, Decoration, Materials and</a:t>
            </a:r>
          </a:p>
          <a:p>
            <a:r>
              <a:rPr lang="en-IE" sz="2400" dirty="0" smtClean="0"/>
              <a:t>      Techniques </a:t>
            </a:r>
            <a:r>
              <a:rPr lang="en-IE" sz="2400" dirty="0"/>
              <a:t>used in the </a:t>
            </a:r>
            <a:r>
              <a:rPr lang="en-IE" sz="2400" dirty="0" smtClean="0"/>
              <a:t>production </a:t>
            </a:r>
            <a:r>
              <a:rPr lang="en-IE" sz="2400" b="1" dirty="0" smtClean="0">
                <a:solidFill>
                  <a:srgbClr val="FFFF00"/>
                </a:solidFill>
              </a:rPr>
              <a:t>15</a:t>
            </a:r>
            <a:endParaRPr lang="en-IE" sz="2400" b="1" dirty="0">
              <a:solidFill>
                <a:srgbClr val="FFFF00"/>
              </a:solidFill>
            </a:endParaRPr>
          </a:p>
          <a:p>
            <a:r>
              <a:rPr lang="en-IE" sz="2400" dirty="0" smtClean="0"/>
              <a:t>C)  </a:t>
            </a:r>
            <a:r>
              <a:rPr lang="en-IE" sz="2400" dirty="0"/>
              <a:t>Discussion and comparison of Example 2</a:t>
            </a:r>
          </a:p>
          <a:p>
            <a:r>
              <a:rPr lang="en-IE" sz="2400" dirty="0" smtClean="0"/>
              <a:t>      Period</a:t>
            </a:r>
            <a:r>
              <a:rPr lang="en-IE" sz="2400" dirty="0"/>
              <a:t>, Form, Decoration, Materials and</a:t>
            </a:r>
          </a:p>
          <a:p>
            <a:r>
              <a:rPr lang="en-IE" sz="2400" dirty="0" smtClean="0"/>
              <a:t>      Techniques </a:t>
            </a:r>
            <a:r>
              <a:rPr lang="en-IE" sz="2400" dirty="0"/>
              <a:t>used in the </a:t>
            </a:r>
            <a:r>
              <a:rPr lang="en-IE" sz="2400" dirty="0" smtClean="0"/>
              <a:t>production </a:t>
            </a:r>
            <a:r>
              <a:rPr lang="en-IE" sz="2400" b="1" dirty="0" smtClean="0">
                <a:solidFill>
                  <a:srgbClr val="FFFF00"/>
                </a:solidFill>
              </a:rPr>
              <a:t>15</a:t>
            </a:r>
            <a:endParaRPr lang="en-IE" sz="2400" b="1" dirty="0">
              <a:solidFill>
                <a:srgbClr val="FFFF00"/>
              </a:solidFill>
            </a:endParaRPr>
          </a:p>
          <a:p>
            <a:r>
              <a:rPr lang="en-IE" sz="2400" dirty="0" smtClean="0"/>
              <a:t>D)  </a:t>
            </a:r>
            <a:r>
              <a:rPr lang="en-IE" sz="2400" dirty="0"/>
              <a:t>Brief account of the function of both </a:t>
            </a:r>
            <a:r>
              <a:rPr lang="en-IE" sz="2400" dirty="0" smtClean="0"/>
              <a:t>    objects </a:t>
            </a:r>
            <a:r>
              <a:rPr lang="en-IE" sz="2400" b="1" dirty="0">
                <a:solidFill>
                  <a:srgbClr val="FFFF00"/>
                </a:solidFill>
              </a:rPr>
              <a:t>10</a:t>
            </a:r>
          </a:p>
          <a:p>
            <a:r>
              <a:rPr lang="en-IE" sz="2400" dirty="0" smtClean="0"/>
              <a:t>E)   </a:t>
            </a:r>
            <a:r>
              <a:rPr lang="en-IE" sz="2400" dirty="0"/>
              <a:t>Sketches </a:t>
            </a:r>
            <a:r>
              <a:rPr lang="en-IE" sz="2400" b="1" dirty="0">
                <a:solidFill>
                  <a:srgbClr val="FFFF00"/>
                </a:solidFill>
              </a:rPr>
              <a:t>5</a:t>
            </a:r>
          </a:p>
          <a:p>
            <a:r>
              <a:rPr lang="en-IE" sz="2400" dirty="0" smtClean="0"/>
              <a:t>IOMLÁN </a:t>
            </a:r>
            <a:r>
              <a:rPr lang="en-IE" sz="2400" b="1" dirty="0" smtClean="0">
                <a:solidFill>
                  <a:srgbClr val="FFFF00"/>
                </a:solidFill>
              </a:rPr>
              <a:t>50</a:t>
            </a:r>
            <a:r>
              <a:rPr lang="en-IE" sz="2400" dirty="0" smtClean="0"/>
              <a:t> 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1902543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536" y="332656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800" dirty="0"/>
              <a:t>Samplaí de mhiotalóireacht agus d’obair chloiche Éireannach iad an dá shaothar atá léirithe ar an mbileog leis seo. </a:t>
            </a:r>
            <a:endParaRPr lang="en-IE" sz="2800" dirty="0" smtClean="0"/>
          </a:p>
          <a:p>
            <a:r>
              <a:rPr lang="en-IE" sz="2800" dirty="0" smtClean="0"/>
              <a:t>Ainmnigh </a:t>
            </a:r>
            <a:r>
              <a:rPr lang="en-IE" sz="2800" dirty="0"/>
              <a:t>an dá shampla, déan comparáid eatarthu agus pléigh go mion iad agus tú ag tagairt don tréimhse inar cruthaíodh iad, do na hábhair, don fhoirm, don mhaisiúchán agus do na teicníochtaí a úsáideadh chun iad a tháirgeadh. </a:t>
            </a:r>
            <a:endParaRPr lang="en-IE" sz="2800" dirty="0" smtClean="0"/>
          </a:p>
          <a:p>
            <a:r>
              <a:rPr lang="en-IE" sz="2800" dirty="0" smtClean="0"/>
              <a:t>agus </a:t>
            </a:r>
          </a:p>
          <a:p>
            <a:r>
              <a:rPr lang="en-IE" sz="2800" dirty="0" smtClean="0"/>
              <a:t>Mínigh </a:t>
            </a:r>
            <a:r>
              <a:rPr lang="en-IE" sz="2800" dirty="0"/>
              <a:t>go hachomair an fheidhm a bhí ag an dá earra. Léirigh do fhreagra.</a:t>
            </a:r>
          </a:p>
        </p:txBody>
      </p:sp>
    </p:spTree>
    <p:extLst>
      <p:ext uri="{BB962C8B-B14F-4D97-AF65-F5344CB8AC3E}">
        <p14:creationId xmlns:p14="http://schemas.microsoft.com/office/powerpoint/2010/main" val="3504012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An Chloch Duvillaun – Co </a:t>
            </a:r>
            <a:r>
              <a:rPr lang="en-IE" smtClean="0"/>
              <a:t>Maigh Eo – 6ú Aois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IE" sz="2000" dirty="0">
                <a:ea typeface="Calibri"/>
                <a:cs typeface="Times New Roman"/>
              </a:rPr>
              <a:t>Tá dearadh snithe ar chúl agus chun tosaigh.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IE" sz="2000" dirty="0">
                <a:ea typeface="Calibri"/>
                <a:cs typeface="Times New Roman"/>
              </a:rPr>
              <a:t>Tá cros Gréigeach snithe isteach ann ar thaobh amháin díreach cosúil leis a chloch Aglish i gCiarraí.  Ar an taobh eile tá snoíodóireacht bunúsach ag léiriú an céasadh.  Is Críost an </a:t>
            </a:r>
            <a:r>
              <a:rPr lang="en-IE" sz="2000" dirty="0" err="1">
                <a:ea typeface="Calibri"/>
                <a:cs typeface="Times New Roman"/>
              </a:rPr>
              <a:t>príomh</a:t>
            </a:r>
            <a:r>
              <a:rPr lang="en-IE" sz="2000" dirty="0">
                <a:ea typeface="Calibri"/>
                <a:cs typeface="Times New Roman"/>
              </a:rPr>
              <a:t> figiúr le roinnt bíseanna ar a chorp.   </a:t>
            </a:r>
          </a:p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49618"/>
            <a:ext cx="2592288" cy="467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847" y="836712"/>
            <a:ext cx="3234643" cy="465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18288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96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>
                <a:effectLst/>
              </a:rPr>
              <a:t>Cros Charn Domhnach Co Dhún na nGall – 675 AD</a:t>
            </a:r>
            <a:br>
              <a:rPr lang="en-IE" dirty="0">
                <a:effectLst/>
              </a:rPr>
            </a:b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lvl="0"/>
            <a:r>
              <a:rPr lang="en-IE" sz="1800" dirty="0"/>
              <a:t>Ta an cros seo ón 7ú Aois agus ceaptar gurbh seo ceann de na chead </a:t>
            </a:r>
            <a:r>
              <a:rPr lang="en-IE" sz="1800" dirty="0" err="1"/>
              <a:t>crosanna</a:t>
            </a:r>
            <a:r>
              <a:rPr lang="en-IE" sz="1800" dirty="0"/>
              <a:t> a raibh cruth cros aige. </a:t>
            </a:r>
          </a:p>
          <a:p>
            <a:pPr lvl="0"/>
            <a:r>
              <a:rPr lang="en-IE" sz="1800" dirty="0"/>
              <a:t>Tá úsáid mhór do bandáil idir fite in úsáid anseo ar chúl agus chun tosaigh.  Chun tosaigh feicimid úsáid do chros </a:t>
            </a:r>
            <a:r>
              <a:rPr lang="en-IE" sz="1800" dirty="0" err="1"/>
              <a:t>Ghréigeach</a:t>
            </a:r>
            <a:r>
              <a:rPr lang="en-IE" sz="1800" dirty="0"/>
              <a:t> os cionn figiúr shimplí do </a:t>
            </a:r>
            <a:r>
              <a:rPr lang="en-IE" sz="1800" dirty="0" err="1"/>
              <a:t>Iosa</a:t>
            </a:r>
            <a:r>
              <a:rPr lang="en-IE" sz="1800" dirty="0"/>
              <a:t> Chríost.  Timpeall an figiúr seo, tá dhá figiúr níos lú ar an dhá taobh le trí figiúirí shimplí thíos faoi  </a:t>
            </a:r>
          </a:p>
          <a:p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-13111"/>
            <a:ext cx="5557873" cy="685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156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sz="2400" dirty="0">
                <a:effectLst/>
                <a:latin typeface="Calibri"/>
                <a:ea typeface="Calibri"/>
                <a:cs typeface="Times New Roman"/>
              </a:rPr>
              <a:t>Ard Crosanna -  An Ard Chríostaíocht</a:t>
            </a:r>
            <a:br>
              <a:rPr lang="en-IE" sz="2400" dirty="0">
                <a:effectLst/>
                <a:latin typeface="Calibri"/>
                <a:ea typeface="Calibri"/>
                <a:cs typeface="Times New Roman"/>
              </a:rPr>
            </a:b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IE" dirty="0">
                <a:latin typeface="Calibri"/>
                <a:ea typeface="Calibri"/>
                <a:cs typeface="Times New Roman"/>
              </a:rPr>
              <a:t>Le teacht an reiligiún Chríostaíochta go hÉireann le Naomh Padraig, rinneadh a lán forbairt ar Ard Crosanna go hairithe timpeall an 7ú agus an 8ú Aois.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IE" dirty="0">
                <a:latin typeface="Calibri"/>
                <a:ea typeface="Calibri"/>
                <a:cs typeface="Times New Roman"/>
              </a:rPr>
              <a:t>Is é forbairt san Dealbhóireacht Leachtanna iad na hArd Crosanna seo. Bhí siad tógtha mar leachtanna ómós / ceiliúradh de gnáth timpeall na mainistreacha.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IE" dirty="0">
                <a:latin typeface="Calibri"/>
                <a:ea typeface="Calibri"/>
                <a:cs typeface="Times New Roman"/>
              </a:rPr>
              <a:t>Bíonn roth san chuid uachtar, a cheanglaíonn na ceithre lámh do chros   </a:t>
            </a:r>
          </a:p>
          <a:p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0"/>
            <a:ext cx="5139565" cy="685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073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9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048" y="2335408"/>
            <a:ext cx="3944417" cy="1597648"/>
          </a:xfrm>
        </p:spPr>
        <p:txBody>
          <a:bodyPr>
            <a:normAutofit/>
          </a:bodyPr>
          <a:lstStyle/>
          <a:p>
            <a:r>
              <a:rPr lang="en-IE" b="1" dirty="0" smtClean="0"/>
              <a:t>Ard Chros </a:t>
            </a:r>
            <a:r>
              <a:rPr lang="en-IE" b="1" dirty="0" err="1" smtClean="0"/>
              <a:t>Mhuirdeach</a:t>
            </a:r>
            <a:r>
              <a:rPr lang="en-IE" b="1" dirty="0" smtClean="0"/>
              <a:t> </a:t>
            </a:r>
            <a:r>
              <a:rPr lang="en-IE" dirty="0" smtClean="0"/>
              <a:t>– Mainistir </a:t>
            </a:r>
            <a:r>
              <a:rPr lang="en-IE" dirty="0" err="1" smtClean="0"/>
              <a:t>Bhuithe</a:t>
            </a:r>
            <a:r>
              <a:rPr lang="en-IE" dirty="0" smtClean="0"/>
              <a:t> – 9ú Aois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475656" y="2348880"/>
            <a:ext cx="5111750" cy="5853113"/>
          </a:xfrm>
        </p:spPr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17574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602632" cy="1162050"/>
          </a:xfrm>
        </p:spPr>
        <p:txBody>
          <a:bodyPr/>
          <a:lstStyle/>
          <a:p>
            <a:r>
              <a:rPr lang="en-IE" dirty="0" smtClean="0">
                <a:solidFill>
                  <a:srgbClr val="CEB966">
                    <a:tint val="73000"/>
                    <a:satMod val="180000"/>
                  </a:srgbClr>
                </a:solidFill>
              </a:rPr>
              <a:t>Iarthar </a:t>
            </a:r>
            <a:r>
              <a:rPr lang="en-IE" dirty="0">
                <a:solidFill>
                  <a:srgbClr val="CEB966">
                    <a:tint val="73000"/>
                    <a:satMod val="180000"/>
                  </a:srgbClr>
                </a:solidFill>
              </a:rPr>
              <a:t>- Mainistir </a:t>
            </a:r>
            <a:r>
              <a:rPr lang="en-IE" dirty="0" err="1">
                <a:solidFill>
                  <a:srgbClr val="CEB966">
                    <a:tint val="73000"/>
                    <a:satMod val="180000"/>
                  </a:srgbClr>
                </a:solidFill>
              </a:rPr>
              <a:t>Bhuithe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232"/>
            <a:ext cx="3240360" cy="682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05"/>
            <a:ext cx="2854571" cy="684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090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494112" cy="1162050"/>
          </a:xfrm>
        </p:spPr>
        <p:txBody>
          <a:bodyPr/>
          <a:lstStyle/>
          <a:p>
            <a:r>
              <a:rPr lang="en-IE" dirty="0" smtClean="0"/>
              <a:t>Oirthear - Mainistir </a:t>
            </a:r>
            <a:r>
              <a:rPr lang="en-IE" dirty="0" err="1" smtClean="0"/>
              <a:t>Bhuithe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0"/>
            <a:ext cx="2494112" cy="485732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dirty="0" smtClean="0">
                <a:latin typeface="Calibri"/>
                <a:ea typeface="Calibri"/>
                <a:cs typeface="Times New Roman"/>
              </a:rPr>
              <a:t>9.  Adhartha </a:t>
            </a:r>
            <a:r>
              <a:rPr lang="en-IE" dirty="0">
                <a:latin typeface="Calibri"/>
                <a:ea typeface="Calibri"/>
                <a:cs typeface="Times New Roman"/>
              </a:rPr>
              <a:t>na Saoithe – Adoration of the </a:t>
            </a:r>
            <a:r>
              <a:rPr lang="en-IE" dirty="0" smtClean="0">
                <a:latin typeface="Calibri"/>
                <a:ea typeface="Calibri"/>
                <a:cs typeface="Times New Roman"/>
              </a:rPr>
              <a:t>Magi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IE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dirty="0" smtClean="0">
                <a:latin typeface="Calibri"/>
                <a:ea typeface="Calibri"/>
                <a:cs typeface="Times New Roman"/>
              </a:rPr>
              <a:t>7.  An </a:t>
            </a:r>
            <a:r>
              <a:rPr lang="en-IE" dirty="0" err="1">
                <a:latin typeface="Calibri"/>
                <a:ea typeface="Calibri"/>
                <a:cs typeface="Times New Roman"/>
              </a:rPr>
              <a:t>Breithiúnachas</a:t>
            </a:r>
            <a:r>
              <a:rPr lang="en-IE" dirty="0">
                <a:latin typeface="Calibri"/>
                <a:ea typeface="Calibri"/>
                <a:cs typeface="Times New Roman"/>
              </a:rPr>
              <a:t> Deireanach</a:t>
            </a:r>
            <a:r>
              <a:rPr lang="en-IE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IE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dirty="0" smtClean="0">
                <a:latin typeface="Calibri"/>
                <a:ea typeface="Calibri"/>
                <a:cs typeface="Times New Roman"/>
              </a:rPr>
              <a:t>10.  Maoise </a:t>
            </a:r>
            <a:r>
              <a:rPr lang="en-IE" dirty="0">
                <a:latin typeface="Calibri"/>
                <a:ea typeface="Calibri"/>
                <a:cs typeface="Times New Roman"/>
              </a:rPr>
              <a:t>(Uisce ó chloch</a:t>
            </a:r>
            <a:r>
              <a:rPr lang="en-IE" dirty="0" smtClean="0">
                <a:latin typeface="Calibri"/>
                <a:ea typeface="Calibri"/>
                <a:cs typeface="Times New Roman"/>
              </a:rPr>
              <a:t>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IE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dirty="0" smtClean="0">
                <a:latin typeface="Calibri"/>
                <a:ea typeface="Calibri"/>
                <a:cs typeface="Times New Roman"/>
              </a:rPr>
              <a:t>11.  </a:t>
            </a:r>
            <a:r>
              <a:rPr lang="en-IE" dirty="0" err="1" smtClean="0">
                <a:latin typeface="Calibri"/>
                <a:ea typeface="Calibri"/>
                <a:cs typeface="Times New Roman"/>
              </a:rPr>
              <a:t>Daibheád</a:t>
            </a:r>
            <a:r>
              <a:rPr lang="en-IE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IE" dirty="0">
                <a:latin typeface="Calibri"/>
                <a:ea typeface="Calibri"/>
                <a:cs typeface="Times New Roman"/>
              </a:rPr>
              <a:t>agus Goliath</a:t>
            </a:r>
            <a:r>
              <a:rPr lang="en-IE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IE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dirty="0">
                <a:latin typeface="Calibri"/>
                <a:ea typeface="Calibri"/>
                <a:cs typeface="Times New Roman"/>
              </a:rPr>
              <a:t>12.  Ádhamh agus </a:t>
            </a:r>
            <a:r>
              <a:rPr lang="en-IE" dirty="0" err="1">
                <a:latin typeface="Calibri"/>
                <a:ea typeface="Calibri"/>
                <a:cs typeface="Times New Roman"/>
              </a:rPr>
              <a:t>Eabha</a:t>
            </a:r>
            <a:endParaRPr lang="en-IE" dirty="0">
              <a:latin typeface="Calibri"/>
              <a:ea typeface="Calibri"/>
              <a:cs typeface="Times New Roman"/>
            </a:endParaRPr>
          </a:p>
          <a:p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312" y="-82354"/>
            <a:ext cx="3312368" cy="697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80" y="30158"/>
            <a:ext cx="2880320" cy="683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35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44812"/>
            <a:ext cx="3779912" cy="682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60"/>
            <a:ext cx="5076056" cy="676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770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059"/>
            <a:ext cx="9173033" cy="688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630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93</TotalTime>
  <Words>465</Words>
  <Application>Microsoft Office PowerPoint</Application>
  <PresentationFormat>On-screen Show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Cloch Aglish - Ciarraí </vt:lpstr>
      <vt:lpstr>An Chloch Duvillaun – Co Maigh Eo – 6ú Aois</vt:lpstr>
      <vt:lpstr>Cros Charn Domhnach Co Dhún na nGall – 675 AD </vt:lpstr>
      <vt:lpstr>Ard Crosanna -  An Ard Chríostaíocht </vt:lpstr>
      <vt:lpstr>Ard Chros Mhuirdeach – Mainistir Bhuithe – 9ú Aois</vt:lpstr>
      <vt:lpstr>Iarthar - Mainistir Bhuithe</vt:lpstr>
      <vt:lpstr>Oirthear - Mainistir Bhuithe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Cloch Aglish - Ciarraí</dc:title>
  <dc:creator>Administrator</dc:creator>
  <cp:lastModifiedBy>USER</cp:lastModifiedBy>
  <cp:revision>12</cp:revision>
  <dcterms:created xsi:type="dcterms:W3CDTF">2013-05-10T11:45:10Z</dcterms:created>
  <dcterms:modified xsi:type="dcterms:W3CDTF">2017-09-06T18:28:02Z</dcterms:modified>
</cp:coreProperties>
</file>